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 id="2147483662" r:id="rId5"/>
    <p:sldMasterId id="2147483691" r:id="rId6"/>
    <p:sldMasterId id="2147483705" r:id="rId7"/>
    <p:sldMasterId id="2147483722" r:id="rId8"/>
  </p:sldMasterIdLst>
  <p:notesMasterIdLst>
    <p:notesMasterId r:id="rId26"/>
  </p:notesMasterIdLst>
  <p:handoutMasterIdLst>
    <p:handoutMasterId r:id="rId27"/>
  </p:handoutMasterIdLst>
  <p:sldIdLst>
    <p:sldId id="495" r:id="rId9"/>
    <p:sldId id="312" r:id="rId10"/>
    <p:sldId id="497" r:id="rId11"/>
    <p:sldId id="314" r:id="rId12"/>
    <p:sldId id="315" r:id="rId13"/>
    <p:sldId id="426" r:id="rId14"/>
    <p:sldId id="496" r:id="rId15"/>
    <p:sldId id="507" r:id="rId16"/>
    <p:sldId id="503" r:id="rId17"/>
    <p:sldId id="512" r:id="rId18"/>
    <p:sldId id="506" r:id="rId19"/>
    <p:sldId id="508" r:id="rId20"/>
    <p:sldId id="498" r:id="rId21"/>
    <p:sldId id="509" r:id="rId22"/>
    <p:sldId id="510" r:id="rId23"/>
    <p:sldId id="513" r:id="rId24"/>
    <p:sldId id="440" r:id="rId25"/>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262"/>
    <a:srgbClr val="AFABAB"/>
    <a:srgbClr val="236192"/>
    <a:srgbClr val="007DBA"/>
    <a:srgbClr val="AEC5D7"/>
    <a:srgbClr val="DE6126"/>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B7789-F81B-41AA-A7E5-59FF6A541655}" v="4" vWet="6" dt="2021-06-08T12:27:14.868"/>
    <p1510:client id="{700FC6A6-CCAE-4BF1-9A59-3CF78677436D}" v="357" dt="2021-06-08T01:20:08.817"/>
    <p1510:client id="{7892762A-5D3C-40FC-8695-41D3CC70D8D2}" v="3" dt="2021-06-08T01:32:34.888"/>
    <p1510:client id="{CB543ADE-6E76-4B2F-A06B-D4ABD08343E1}" v="127" dt="2021-06-08T12:29:31.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08"/>
        <p:guide pos="557"/>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th,Shanna" userId="S::griffits@oclc.org::5f0b5869-90f2-4347-bd59-9b8f029a1c94" providerId="AD" clId="Web-{10C623AA-4EF3-46A4-9EC1-5D35CE61BBED}"/>
    <pc:docChg chg="modSld">
      <pc:chgData name="Griffith,Shanna" userId="S::griffits@oclc.org::5f0b5869-90f2-4347-bd59-9b8f029a1c94" providerId="AD" clId="Web-{10C623AA-4EF3-46A4-9EC1-5D35CE61BBED}" dt="2021-06-04T12:57:43.169" v="46"/>
      <pc:docMkLst>
        <pc:docMk/>
      </pc:docMkLst>
      <pc:sldChg chg="modNotes">
        <pc:chgData name="Griffith,Shanna" userId="S::griffits@oclc.org::5f0b5869-90f2-4347-bd59-9b8f029a1c94" providerId="AD" clId="Web-{10C623AA-4EF3-46A4-9EC1-5D35CE61BBED}" dt="2021-06-04T12:57:43.169" v="46"/>
        <pc:sldMkLst>
          <pc:docMk/>
          <pc:sldMk cId="606214820" sldId="498"/>
        </pc:sldMkLst>
      </pc:sldChg>
      <pc:sldChg chg="modNotes">
        <pc:chgData name="Griffith,Shanna" userId="S::griffits@oclc.org::5f0b5869-90f2-4347-bd59-9b8f029a1c94" providerId="AD" clId="Web-{10C623AA-4EF3-46A4-9EC1-5D35CE61BBED}" dt="2021-06-04T12:52:20.395" v="37"/>
        <pc:sldMkLst>
          <pc:docMk/>
          <pc:sldMk cId="2228457272" sldId="510"/>
        </pc:sldMkLst>
      </pc:sldChg>
    </pc:docChg>
  </pc:docChgLst>
  <pc:docChgLst>
    <pc:chgData name="Griffith,Shanna" userId="S::griffits@oclc.org::5f0b5869-90f2-4347-bd59-9b8f029a1c94" providerId="AD" clId="Web-{3AE3CD52-B570-4889-AA2C-69BB0052E32D}"/>
    <pc:docChg chg="modSld">
      <pc:chgData name="Griffith,Shanna" userId="S::griffits@oclc.org::5f0b5869-90f2-4347-bd59-9b8f029a1c94" providerId="AD" clId="Web-{3AE3CD52-B570-4889-AA2C-69BB0052E32D}" dt="2021-05-25T11:46:46.157" v="2"/>
      <pc:docMkLst>
        <pc:docMk/>
      </pc:docMkLst>
      <pc:sldChg chg="modNotes">
        <pc:chgData name="Griffith,Shanna" userId="S::griffits@oclc.org::5f0b5869-90f2-4347-bd59-9b8f029a1c94" providerId="AD" clId="Web-{3AE3CD52-B570-4889-AA2C-69BB0052E32D}" dt="2021-05-25T11:46:46.157" v="2"/>
        <pc:sldMkLst>
          <pc:docMk/>
          <pc:sldMk cId="606214820" sldId="498"/>
        </pc:sldMkLst>
      </pc:sldChg>
    </pc:docChg>
  </pc:docChgLst>
  <pc:docChgLst>
    <pc:chgData name="Ramsey,Laura" userId="S::ramseyl@oclc.org::d1487430-20bf-41a2-8881-1007d66df6fe" providerId="AD" clId="Web-{4AB13346-69B0-41B6-B7DA-0D66C6D4CC1D}"/>
    <pc:docChg chg="modSld">
      <pc:chgData name="Ramsey,Laura" userId="S::ramseyl@oclc.org::d1487430-20bf-41a2-8881-1007d66df6fe" providerId="AD" clId="Web-{4AB13346-69B0-41B6-B7DA-0D66C6D4CC1D}" dt="2021-05-21T13:46:51.339" v="19" actId="20577"/>
      <pc:docMkLst>
        <pc:docMk/>
      </pc:docMkLst>
      <pc:sldChg chg="modSp">
        <pc:chgData name="Ramsey,Laura" userId="S::ramseyl@oclc.org::d1487430-20bf-41a2-8881-1007d66df6fe" providerId="AD" clId="Web-{4AB13346-69B0-41B6-B7DA-0D66C6D4CC1D}" dt="2021-05-21T13:35:37.945" v="6" actId="20577"/>
        <pc:sldMkLst>
          <pc:docMk/>
          <pc:sldMk cId="3882178416" sldId="503"/>
        </pc:sldMkLst>
        <pc:graphicFrameChg chg="modGraphic">
          <ac:chgData name="Ramsey,Laura" userId="S::ramseyl@oclc.org::d1487430-20bf-41a2-8881-1007d66df6fe" providerId="AD" clId="Web-{4AB13346-69B0-41B6-B7DA-0D66C6D4CC1D}" dt="2021-05-21T13:35:37.945" v="6" actId="20577"/>
          <ac:graphicFrameMkLst>
            <pc:docMk/>
            <pc:sldMk cId="3882178416" sldId="503"/>
            <ac:graphicFrameMk id="33" creationId="{8A88FBC7-CD7A-4BBC-8169-B888044B7A97}"/>
          </ac:graphicFrameMkLst>
        </pc:graphicFrameChg>
      </pc:sldChg>
      <pc:sldChg chg="modSp">
        <pc:chgData name="Ramsey,Laura" userId="S::ramseyl@oclc.org::d1487430-20bf-41a2-8881-1007d66df6fe" providerId="AD" clId="Web-{4AB13346-69B0-41B6-B7DA-0D66C6D4CC1D}" dt="2021-05-21T13:38:49.310" v="13" actId="20577"/>
        <pc:sldMkLst>
          <pc:docMk/>
          <pc:sldMk cId="120398770" sldId="505"/>
        </pc:sldMkLst>
        <pc:graphicFrameChg chg="modGraphic">
          <ac:chgData name="Ramsey,Laura" userId="S::ramseyl@oclc.org::d1487430-20bf-41a2-8881-1007d66df6fe" providerId="AD" clId="Web-{4AB13346-69B0-41B6-B7DA-0D66C6D4CC1D}" dt="2021-05-21T13:38:49.310" v="13" actId="20577"/>
          <ac:graphicFrameMkLst>
            <pc:docMk/>
            <pc:sldMk cId="120398770" sldId="505"/>
            <ac:graphicFrameMk id="33" creationId="{8A88FBC7-CD7A-4BBC-8169-B888044B7A97}"/>
          </ac:graphicFrameMkLst>
        </pc:graphicFrameChg>
      </pc:sldChg>
      <pc:sldChg chg="modSp">
        <pc:chgData name="Ramsey,Laura" userId="S::ramseyl@oclc.org::d1487430-20bf-41a2-8881-1007d66df6fe" providerId="AD" clId="Web-{4AB13346-69B0-41B6-B7DA-0D66C6D4CC1D}" dt="2021-05-21T13:42:01.597" v="16" actId="20577"/>
        <pc:sldMkLst>
          <pc:docMk/>
          <pc:sldMk cId="3724177743" sldId="506"/>
        </pc:sldMkLst>
        <pc:graphicFrameChg chg="modGraphic">
          <ac:chgData name="Ramsey,Laura" userId="S::ramseyl@oclc.org::d1487430-20bf-41a2-8881-1007d66df6fe" providerId="AD" clId="Web-{4AB13346-69B0-41B6-B7DA-0D66C6D4CC1D}" dt="2021-05-21T13:42:01.597" v="16" actId="20577"/>
          <ac:graphicFrameMkLst>
            <pc:docMk/>
            <pc:sldMk cId="3724177743" sldId="506"/>
            <ac:graphicFrameMk id="33" creationId="{8A88FBC7-CD7A-4BBC-8169-B888044B7A97}"/>
          </ac:graphicFrameMkLst>
        </pc:graphicFrameChg>
      </pc:sldChg>
      <pc:sldChg chg="modSp">
        <pc:chgData name="Ramsey,Laura" userId="S::ramseyl@oclc.org::d1487430-20bf-41a2-8881-1007d66df6fe" providerId="AD" clId="Web-{4AB13346-69B0-41B6-B7DA-0D66C6D4CC1D}" dt="2021-05-21T13:46:51.339" v="19" actId="20577"/>
        <pc:sldMkLst>
          <pc:docMk/>
          <pc:sldMk cId="2228457272" sldId="510"/>
        </pc:sldMkLst>
        <pc:spChg chg="mod">
          <ac:chgData name="Ramsey,Laura" userId="S::ramseyl@oclc.org::d1487430-20bf-41a2-8881-1007d66df6fe" providerId="AD" clId="Web-{4AB13346-69B0-41B6-B7DA-0D66C6D4CC1D}" dt="2021-05-21T13:46:51.339" v="19" actId="20577"/>
          <ac:spMkLst>
            <pc:docMk/>
            <pc:sldMk cId="2228457272" sldId="510"/>
            <ac:spMk id="3" creationId="{3F3C16E9-065C-44D9-82C3-4DF3EC4404E4}"/>
          </ac:spMkLst>
        </pc:spChg>
      </pc:sldChg>
    </pc:docChg>
  </pc:docChgLst>
  <pc:docChgLst>
    <pc:chgData name="Ramsey,Laura" userId="S::ramseyl@oclc.org::d1487430-20bf-41a2-8881-1007d66df6fe" providerId="AD" clId="Web-{98712600-2FA5-47FF-95EB-1FF2159CD624}"/>
    <pc:docChg chg="modSld">
      <pc:chgData name="Ramsey,Laura" userId="S::ramseyl@oclc.org::d1487430-20bf-41a2-8881-1007d66df6fe" providerId="AD" clId="Web-{98712600-2FA5-47FF-95EB-1FF2159CD624}" dt="2021-05-24T15:15:15.548" v="77" actId="20577"/>
      <pc:docMkLst>
        <pc:docMk/>
      </pc:docMkLst>
      <pc:sldChg chg="modSp">
        <pc:chgData name="Ramsey,Laura" userId="S::ramseyl@oclc.org::d1487430-20bf-41a2-8881-1007d66df6fe" providerId="AD" clId="Web-{98712600-2FA5-47FF-95EB-1FF2159CD624}" dt="2021-05-24T15:15:15.548" v="77" actId="20577"/>
        <pc:sldMkLst>
          <pc:docMk/>
          <pc:sldMk cId="1116869705" sldId="496"/>
        </pc:sldMkLst>
        <pc:spChg chg="mod">
          <ac:chgData name="Ramsey,Laura" userId="S::ramseyl@oclc.org::d1487430-20bf-41a2-8881-1007d66df6fe" providerId="AD" clId="Web-{98712600-2FA5-47FF-95EB-1FF2159CD624}" dt="2021-05-24T15:15:15.548" v="77" actId="20577"/>
          <ac:spMkLst>
            <pc:docMk/>
            <pc:sldMk cId="1116869705" sldId="496"/>
            <ac:spMk id="9" creationId="{816EBAC4-3999-4B69-BED9-A84E4DE38C5E}"/>
          </ac:spMkLst>
        </pc:spChg>
      </pc:sldChg>
    </pc:docChg>
  </pc:docChgLst>
  <pc:docChgLst>
    <pc:chgData name="Ramsey,Laura" userId="S::ramseyl@oclc.org::d1487430-20bf-41a2-8881-1007d66df6fe" providerId="AD" clId="Web-{6EE43537-4C14-4A6E-8CF9-117B218A07C1}"/>
    <pc:docChg chg="modSld">
      <pc:chgData name="Ramsey,Laura" userId="S::ramseyl@oclc.org::d1487430-20bf-41a2-8881-1007d66df6fe" providerId="AD" clId="Web-{6EE43537-4C14-4A6E-8CF9-117B218A07C1}" dt="2021-05-24T20:26:39.866" v="11"/>
      <pc:docMkLst>
        <pc:docMk/>
      </pc:docMkLst>
      <pc:sldChg chg="modNotes">
        <pc:chgData name="Ramsey,Laura" userId="S::ramseyl@oclc.org::d1487430-20bf-41a2-8881-1007d66df6fe" providerId="AD" clId="Web-{6EE43537-4C14-4A6E-8CF9-117B218A07C1}" dt="2021-05-24T20:26:39.866" v="11"/>
        <pc:sldMkLst>
          <pc:docMk/>
          <pc:sldMk cId="2228457272" sldId="510"/>
        </pc:sldMkLst>
      </pc:sldChg>
    </pc:docChg>
  </pc:docChgLst>
  <pc:docChgLst>
    <pc:chgData name="Laura" userId="d1487430-20bf-41a2-8881-1007d66df6fe" providerId="ADAL" clId="{CB543ADE-6E76-4B2F-A06B-D4ABD08343E1}"/>
    <pc:docChg chg="undo custSel mod addSld delSld modSld sldOrd">
      <pc:chgData name="Laura" userId="d1487430-20bf-41a2-8881-1007d66df6fe" providerId="ADAL" clId="{CB543ADE-6E76-4B2F-A06B-D4ABD08343E1}" dt="2021-05-24T21:04:20.545" v="2176" actId="20577"/>
      <pc:docMkLst>
        <pc:docMk/>
      </pc:docMkLst>
      <pc:sldChg chg="delSp modSp mod">
        <pc:chgData name="Laura" userId="d1487430-20bf-41a2-8881-1007d66df6fe" providerId="ADAL" clId="{CB543ADE-6E76-4B2F-A06B-D4ABD08343E1}" dt="2021-05-24T16:16:55.263" v="76" actId="478"/>
        <pc:sldMkLst>
          <pc:docMk/>
          <pc:sldMk cId="1116869705" sldId="496"/>
        </pc:sldMkLst>
        <pc:spChg chg="del mod">
          <ac:chgData name="Laura" userId="d1487430-20bf-41a2-8881-1007d66df6fe" providerId="ADAL" clId="{CB543ADE-6E76-4B2F-A06B-D4ABD08343E1}" dt="2021-05-24T16:16:55.263" v="76" actId="478"/>
          <ac:spMkLst>
            <pc:docMk/>
            <pc:sldMk cId="1116869705" sldId="496"/>
            <ac:spMk id="6" creationId="{5667BFF0-50C6-4CB2-B2B9-D7806A640398}"/>
          </ac:spMkLst>
        </pc:spChg>
      </pc:sldChg>
      <pc:sldChg chg="addSp delSp modSp mod modNotesTx">
        <pc:chgData name="Laura" userId="d1487430-20bf-41a2-8881-1007d66df6fe" providerId="ADAL" clId="{CB543ADE-6E76-4B2F-A06B-D4ABD08343E1}" dt="2021-05-24T21:01:48.363" v="2120" actId="20577"/>
        <pc:sldMkLst>
          <pc:docMk/>
          <pc:sldMk cId="606214820" sldId="498"/>
        </pc:sldMkLst>
        <pc:spChg chg="mod">
          <ac:chgData name="Laura" userId="d1487430-20bf-41a2-8881-1007d66df6fe" providerId="ADAL" clId="{CB543ADE-6E76-4B2F-A06B-D4ABD08343E1}" dt="2021-05-24T16:12:49.678" v="63" actId="14100"/>
          <ac:spMkLst>
            <pc:docMk/>
            <pc:sldMk cId="606214820" sldId="498"/>
            <ac:spMk id="2" creationId="{61370467-C2C2-4B2B-A45F-EF990843C4EE}"/>
          </ac:spMkLst>
        </pc:spChg>
        <pc:spChg chg="mod">
          <ac:chgData name="Laura" userId="d1487430-20bf-41a2-8881-1007d66df6fe" providerId="ADAL" clId="{CB543ADE-6E76-4B2F-A06B-D4ABD08343E1}" dt="2021-05-24T16:12:35.323" v="62" actId="26606"/>
          <ac:spMkLst>
            <pc:docMk/>
            <pc:sldMk cId="606214820" sldId="498"/>
            <ac:spMk id="3" creationId="{34A69E6D-98D1-42D6-ACB4-1E9A0D4CF1E6}"/>
          </ac:spMkLst>
        </pc:spChg>
        <pc:spChg chg="mod">
          <ac:chgData name="Laura" userId="d1487430-20bf-41a2-8881-1007d66df6fe" providerId="ADAL" clId="{CB543ADE-6E76-4B2F-A06B-D4ABD08343E1}" dt="2021-05-24T16:12:35.323" v="62" actId="26606"/>
          <ac:spMkLst>
            <pc:docMk/>
            <pc:sldMk cId="606214820" sldId="498"/>
            <ac:spMk id="4" creationId="{5FFF2DB5-62E5-4F3E-ACB6-16F4C04A3920}"/>
          </ac:spMkLst>
        </pc:spChg>
        <pc:spChg chg="mod">
          <ac:chgData name="Laura" userId="d1487430-20bf-41a2-8881-1007d66df6fe" providerId="ADAL" clId="{CB543ADE-6E76-4B2F-A06B-D4ABD08343E1}" dt="2021-05-24T16:12:35.323" v="62" actId="26606"/>
          <ac:spMkLst>
            <pc:docMk/>
            <pc:sldMk cId="606214820" sldId="498"/>
            <ac:spMk id="5" creationId="{FA0E03D6-DABB-47EA-AA8F-9D190E52EE8C}"/>
          </ac:spMkLst>
        </pc:spChg>
        <pc:spChg chg="ord">
          <ac:chgData name="Laura" userId="d1487430-20bf-41a2-8881-1007d66df6fe" providerId="ADAL" clId="{CB543ADE-6E76-4B2F-A06B-D4ABD08343E1}" dt="2021-05-24T16:12:35.323" v="62" actId="26606"/>
          <ac:spMkLst>
            <pc:docMk/>
            <pc:sldMk cId="606214820" sldId="498"/>
            <ac:spMk id="10" creationId="{963C2627-5347-40CB-8288-02D99B3D2B56}"/>
          </ac:spMkLst>
        </pc:spChg>
        <pc:spChg chg="del">
          <ac:chgData name="Laura" userId="d1487430-20bf-41a2-8881-1007d66df6fe" providerId="ADAL" clId="{CB543ADE-6E76-4B2F-A06B-D4ABD08343E1}" dt="2021-05-24T16:12:35.323" v="62" actId="26606"/>
          <ac:spMkLst>
            <pc:docMk/>
            <pc:sldMk cId="606214820" sldId="498"/>
            <ac:spMk id="84" creationId="{209FE012-FF59-42B8-9E24-2ADF0BB05EDA}"/>
          </ac:spMkLst>
        </pc:spChg>
        <pc:spChg chg="del">
          <ac:chgData name="Laura" userId="d1487430-20bf-41a2-8881-1007d66df6fe" providerId="ADAL" clId="{CB543ADE-6E76-4B2F-A06B-D4ABD08343E1}" dt="2021-05-24T16:12:35.323" v="62" actId="26606"/>
          <ac:spMkLst>
            <pc:docMk/>
            <pc:sldMk cId="606214820" sldId="498"/>
            <ac:spMk id="85" creationId="{D6C80E47-971C-437F-B030-191115B01D68}"/>
          </ac:spMkLst>
        </pc:spChg>
        <pc:spChg chg="del">
          <ac:chgData name="Laura" userId="d1487430-20bf-41a2-8881-1007d66df6fe" providerId="ADAL" clId="{CB543ADE-6E76-4B2F-A06B-D4ABD08343E1}" dt="2021-05-24T16:12:35.323" v="62" actId="26606"/>
          <ac:spMkLst>
            <pc:docMk/>
            <pc:sldMk cId="606214820" sldId="498"/>
            <ac:spMk id="86" creationId="{3CD1EA40-7116-4FCB-9369-70F29FAA91EC}"/>
          </ac:spMkLst>
        </pc:spChg>
        <pc:spChg chg="del">
          <ac:chgData name="Laura" userId="d1487430-20bf-41a2-8881-1007d66df6fe" providerId="ADAL" clId="{CB543ADE-6E76-4B2F-A06B-D4ABD08343E1}" dt="2021-05-24T16:12:35.323" v="62" actId="26606"/>
          <ac:spMkLst>
            <pc:docMk/>
            <pc:sldMk cId="606214820" sldId="498"/>
            <ac:spMk id="87" creationId="{BF647E38-F93D-4661-8D77-CE13EEB65B5A}"/>
          </ac:spMkLst>
        </pc:spChg>
        <pc:spChg chg="add">
          <ac:chgData name="Laura" userId="d1487430-20bf-41a2-8881-1007d66df6fe" providerId="ADAL" clId="{CB543ADE-6E76-4B2F-A06B-D4ABD08343E1}" dt="2021-05-24T16:12:35.323" v="62" actId="26606"/>
          <ac:spMkLst>
            <pc:docMk/>
            <pc:sldMk cId="606214820" sldId="498"/>
            <ac:spMk id="92" creationId="{5DD103AA-7536-490B-973F-73CA63A7ED09}"/>
          </ac:spMkLst>
        </pc:spChg>
        <pc:grpChg chg="del">
          <ac:chgData name="Laura" userId="d1487430-20bf-41a2-8881-1007d66df6fe" providerId="ADAL" clId="{CB543ADE-6E76-4B2F-A06B-D4ABD08343E1}" dt="2021-05-24T16:12:35.323" v="62" actId="26606"/>
          <ac:grpSpMkLst>
            <pc:docMk/>
            <pc:sldMk cId="606214820" sldId="498"/>
            <ac:grpSpMk id="63" creationId="{537B7F17-6743-434B-B741-1EB675A75F04}"/>
          </ac:grpSpMkLst>
        </pc:grpChg>
        <pc:graphicFrameChg chg="mod ord modGraphic">
          <ac:chgData name="Laura" userId="d1487430-20bf-41a2-8881-1007d66df6fe" providerId="ADAL" clId="{CB543ADE-6E76-4B2F-A06B-D4ABD08343E1}" dt="2021-05-24T16:13:27.387" v="67" actId="207"/>
          <ac:graphicFrameMkLst>
            <pc:docMk/>
            <pc:sldMk cId="606214820" sldId="498"/>
            <ac:graphicFrameMk id="9" creationId="{90CA3260-E8D3-4691-A2AE-6646350295EB}"/>
          </ac:graphicFrameMkLst>
        </pc:graphicFrameChg>
      </pc:sldChg>
      <pc:sldChg chg="addSp delSp modSp mod modNotesTx">
        <pc:chgData name="Laura" userId="d1487430-20bf-41a2-8881-1007d66df6fe" providerId="ADAL" clId="{CB543ADE-6E76-4B2F-A06B-D4ABD08343E1}" dt="2021-05-24T20:40:30.141" v="652" actId="20577"/>
        <pc:sldMkLst>
          <pc:docMk/>
          <pc:sldMk cId="3882178416" sldId="503"/>
        </pc:sldMkLst>
        <pc:spChg chg="mod">
          <ac:chgData name="Laura" userId="d1487430-20bf-41a2-8881-1007d66df6fe" providerId="ADAL" clId="{CB543ADE-6E76-4B2F-A06B-D4ABD08343E1}" dt="2021-05-24T15:47:37.083" v="11" actId="26606"/>
          <ac:spMkLst>
            <pc:docMk/>
            <pc:sldMk cId="3882178416" sldId="503"/>
            <ac:spMk id="2" creationId="{DD899C00-05FE-48F4-85E7-339FD030E6FB}"/>
          </ac:spMkLst>
        </pc:spChg>
        <pc:spChg chg="mod">
          <ac:chgData name="Laura" userId="d1487430-20bf-41a2-8881-1007d66df6fe" providerId="ADAL" clId="{CB543ADE-6E76-4B2F-A06B-D4ABD08343E1}" dt="2021-05-24T15:47:37.083" v="11" actId="26606"/>
          <ac:spMkLst>
            <pc:docMk/>
            <pc:sldMk cId="3882178416" sldId="503"/>
            <ac:spMk id="3" creationId="{FC05B98C-656C-4000-8947-EBBDD7EBA207}"/>
          </ac:spMkLst>
        </pc:spChg>
        <pc:spChg chg="mod">
          <ac:chgData name="Laura" userId="d1487430-20bf-41a2-8881-1007d66df6fe" providerId="ADAL" clId="{CB543ADE-6E76-4B2F-A06B-D4ABD08343E1}" dt="2021-05-24T15:47:37.083" v="11" actId="26606"/>
          <ac:spMkLst>
            <pc:docMk/>
            <pc:sldMk cId="3882178416" sldId="503"/>
            <ac:spMk id="4" creationId="{7B4B1249-E328-4AAF-9F4C-7602296012C2}"/>
          </ac:spMkLst>
        </pc:spChg>
        <pc:spChg chg="mod">
          <ac:chgData name="Laura" userId="d1487430-20bf-41a2-8881-1007d66df6fe" providerId="ADAL" clId="{CB543ADE-6E76-4B2F-A06B-D4ABD08343E1}" dt="2021-05-24T15:47:37.083" v="11" actId="26606"/>
          <ac:spMkLst>
            <pc:docMk/>
            <pc:sldMk cId="3882178416" sldId="503"/>
            <ac:spMk id="5" creationId="{22E6E6FD-BAEE-44D5-9029-35CAA0F47B32}"/>
          </ac:spMkLst>
        </pc:spChg>
        <pc:spChg chg="del">
          <ac:chgData name="Laura" userId="d1487430-20bf-41a2-8881-1007d66df6fe" providerId="ADAL" clId="{CB543ADE-6E76-4B2F-A06B-D4ABD08343E1}" dt="2021-05-24T15:35:31.874" v="2" actId="26606"/>
          <ac:spMkLst>
            <pc:docMk/>
            <pc:sldMk cId="3882178416" sldId="503"/>
            <ac:spMk id="37" creationId="{B819A166-7571-4003-A6B8-B62034C3ED30}"/>
          </ac:spMkLst>
        </pc:spChg>
        <pc:spChg chg="add del">
          <ac:chgData name="Laura" userId="d1487430-20bf-41a2-8881-1007d66df6fe" providerId="ADAL" clId="{CB543ADE-6E76-4B2F-A06B-D4ABD08343E1}" dt="2021-05-24T15:47:37.083" v="11" actId="26606"/>
          <ac:spMkLst>
            <pc:docMk/>
            <pc:sldMk cId="3882178416" sldId="503"/>
            <ac:spMk id="42" creationId="{9DBC8166-481C-4473-95F5-9A5B9073B7F1}"/>
          </ac:spMkLst>
        </pc:spChg>
        <pc:spChg chg="add del">
          <ac:chgData name="Laura" userId="d1487430-20bf-41a2-8881-1007d66df6fe" providerId="ADAL" clId="{CB543ADE-6E76-4B2F-A06B-D4ABD08343E1}" dt="2021-05-24T15:47:37.083" v="11" actId="26606"/>
          <ac:spMkLst>
            <pc:docMk/>
            <pc:sldMk cId="3882178416" sldId="503"/>
            <ac:spMk id="44" creationId="{A5A5CE6E-90AF-4D43-A014-1F9EC83EB93D}"/>
          </ac:spMkLst>
        </pc:spChg>
        <pc:spChg chg="add">
          <ac:chgData name="Laura" userId="d1487430-20bf-41a2-8881-1007d66df6fe" providerId="ADAL" clId="{CB543ADE-6E76-4B2F-A06B-D4ABD08343E1}" dt="2021-05-24T15:47:37.083" v="11" actId="26606"/>
          <ac:spMkLst>
            <pc:docMk/>
            <pc:sldMk cId="3882178416" sldId="503"/>
            <ac:spMk id="49" creationId="{DE7FFD28-545C-4C88-A2E7-152FB234C92C}"/>
          </ac:spMkLst>
        </pc:spChg>
        <pc:graphicFrameChg chg="mod ord modGraphic">
          <ac:chgData name="Laura" userId="d1487430-20bf-41a2-8881-1007d66df6fe" providerId="ADAL" clId="{CB543ADE-6E76-4B2F-A06B-D4ABD08343E1}" dt="2021-05-24T16:05:29.227" v="57" actId="20577"/>
          <ac:graphicFrameMkLst>
            <pc:docMk/>
            <pc:sldMk cId="3882178416" sldId="503"/>
            <ac:graphicFrameMk id="33" creationId="{8A88FBC7-CD7A-4BBC-8169-B888044B7A97}"/>
          </ac:graphicFrameMkLst>
        </pc:graphicFrameChg>
      </pc:sldChg>
      <pc:sldChg chg="addSp delSp modSp del mod setBg setClrOvrMap">
        <pc:chgData name="Laura" userId="d1487430-20bf-41a2-8881-1007d66df6fe" providerId="ADAL" clId="{CB543ADE-6E76-4B2F-A06B-D4ABD08343E1}" dt="2021-05-24T15:53:06.728" v="21" actId="47"/>
        <pc:sldMkLst>
          <pc:docMk/>
          <pc:sldMk cId="120398770" sldId="505"/>
        </pc:sldMkLst>
        <pc:spChg chg="mod">
          <ac:chgData name="Laura" userId="d1487430-20bf-41a2-8881-1007d66df6fe" providerId="ADAL" clId="{CB543ADE-6E76-4B2F-A06B-D4ABD08343E1}" dt="2021-05-24T15:49:42.145" v="15" actId="26606"/>
          <ac:spMkLst>
            <pc:docMk/>
            <pc:sldMk cId="120398770" sldId="505"/>
            <ac:spMk id="2" creationId="{DD899C00-05FE-48F4-85E7-339FD030E6FB}"/>
          </ac:spMkLst>
        </pc:spChg>
        <pc:spChg chg="mod">
          <ac:chgData name="Laura" userId="d1487430-20bf-41a2-8881-1007d66df6fe" providerId="ADAL" clId="{CB543ADE-6E76-4B2F-A06B-D4ABD08343E1}" dt="2021-05-24T15:49:42.145" v="15" actId="26606"/>
          <ac:spMkLst>
            <pc:docMk/>
            <pc:sldMk cId="120398770" sldId="505"/>
            <ac:spMk id="3" creationId="{E0BFA003-6143-4C44-9EF9-EA26988ECAC5}"/>
          </ac:spMkLst>
        </pc:spChg>
        <pc:spChg chg="mod">
          <ac:chgData name="Laura" userId="d1487430-20bf-41a2-8881-1007d66df6fe" providerId="ADAL" clId="{CB543ADE-6E76-4B2F-A06B-D4ABD08343E1}" dt="2021-05-24T15:49:42.145" v="15" actId="26606"/>
          <ac:spMkLst>
            <pc:docMk/>
            <pc:sldMk cId="120398770" sldId="505"/>
            <ac:spMk id="4" creationId="{7B4B1249-E328-4AAF-9F4C-7602296012C2}"/>
          </ac:spMkLst>
        </pc:spChg>
        <pc:spChg chg="mod">
          <ac:chgData name="Laura" userId="d1487430-20bf-41a2-8881-1007d66df6fe" providerId="ADAL" clId="{CB543ADE-6E76-4B2F-A06B-D4ABD08343E1}" dt="2021-05-24T15:49:42.145" v="15" actId="26606"/>
          <ac:spMkLst>
            <pc:docMk/>
            <pc:sldMk cId="120398770" sldId="505"/>
            <ac:spMk id="5" creationId="{427164D8-EDFD-439E-9318-A41EDD5D8C5B}"/>
          </ac:spMkLst>
        </pc:spChg>
        <pc:spChg chg="del">
          <ac:chgData name="Laura" userId="d1487430-20bf-41a2-8881-1007d66df6fe" providerId="ADAL" clId="{CB543ADE-6E76-4B2F-A06B-D4ABD08343E1}" dt="2021-05-24T15:49:42.145" v="15" actId="26606"/>
          <ac:spMkLst>
            <pc:docMk/>
            <pc:sldMk cId="120398770" sldId="505"/>
            <ac:spMk id="42" creationId="{69AAB938-4404-42AF-B159-EFB4EFB1E4F7}"/>
          </ac:spMkLst>
        </pc:spChg>
        <pc:spChg chg="del">
          <ac:chgData name="Laura" userId="d1487430-20bf-41a2-8881-1007d66df6fe" providerId="ADAL" clId="{CB543ADE-6E76-4B2F-A06B-D4ABD08343E1}" dt="2021-05-24T15:49:42.145" v="15" actId="26606"/>
          <ac:spMkLst>
            <pc:docMk/>
            <pc:sldMk cId="120398770" sldId="505"/>
            <ac:spMk id="44" creationId="{92A46B1C-E9BA-4577-BED6-B96DDC9AC4D2}"/>
          </ac:spMkLst>
        </pc:spChg>
        <pc:spChg chg="add">
          <ac:chgData name="Laura" userId="d1487430-20bf-41a2-8881-1007d66df6fe" providerId="ADAL" clId="{CB543ADE-6E76-4B2F-A06B-D4ABD08343E1}" dt="2021-05-24T15:49:42.145" v="15" actId="26606"/>
          <ac:spMkLst>
            <pc:docMk/>
            <pc:sldMk cId="120398770" sldId="505"/>
            <ac:spMk id="49" creationId="{6C4028FD-8BAA-4A19-BFDE-594D991B7552}"/>
          </ac:spMkLst>
        </pc:spChg>
        <pc:graphicFrameChg chg="mod ord modGraphic">
          <ac:chgData name="Laura" userId="d1487430-20bf-41a2-8881-1007d66df6fe" providerId="ADAL" clId="{CB543ADE-6E76-4B2F-A06B-D4ABD08343E1}" dt="2021-05-24T15:50:39.850" v="17" actId="207"/>
          <ac:graphicFrameMkLst>
            <pc:docMk/>
            <pc:sldMk cId="120398770" sldId="505"/>
            <ac:graphicFrameMk id="33" creationId="{8A88FBC7-CD7A-4BBC-8169-B888044B7A97}"/>
          </ac:graphicFrameMkLst>
        </pc:graphicFrameChg>
      </pc:sldChg>
      <pc:sldChg chg="addSp delSp modSp mod ord setBg modNotesTx">
        <pc:chgData name="Laura" userId="d1487430-20bf-41a2-8881-1007d66df6fe" providerId="ADAL" clId="{CB543ADE-6E76-4B2F-A06B-D4ABD08343E1}" dt="2021-05-24T20:55:24.250" v="1429" actId="20577"/>
        <pc:sldMkLst>
          <pc:docMk/>
          <pc:sldMk cId="3724177743" sldId="506"/>
        </pc:sldMkLst>
        <pc:spChg chg="mod">
          <ac:chgData name="Laura" userId="d1487430-20bf-41a2-8881-1007d66df6fe" providerId="ADAL" clId="{CB543ADE-6E76-4B2F-A06B-D4ABD08343E1}" dt="2021-05-24T16:06:21.976" v="59" actId="26606"/>
          <ac:spMkLst>
            <pc:docMk/>
            <pc:sldMk cId="3724177743" sldId="506"/>
            <ac:spMk id="2" creationId="{DD899C00-05FE-48F4-85E7-339FD030E6FB}"/>
          </ac:spMkLst>
        </pc:spChg>
        <pc:spChg chg="mod">
          <ac:chgData name="Laura" userId="d1487430-20bf-41a2-8881-1007d66df6fe" providerId="ADAL" clId="{CB543ADE-6E76-4B2F-A06B-D4ABD08343E1}" dt="2021-05-24T15:54:44.829" v="22" actId="26606"/>
          <ac:spMkLst>
            <pc:docMk/>
            <pc:sldMk cId="3724177743" sldId="506"/>
            <ac:spMk id="3" creationId="{FAAB3258-1F45-44DF-B129-76B71725ED08}"/>
          </ac:spMkLst>
        </pc:spChg>
        <pc:spChg chg="mod">
          <ac:chgData name="Laura" userId="d1487430-20bf-41a2-8881-1007d66df6fe" providerId="ADAL" clId="{CB543ADE-6E76-4B2F-A06B-D4ABD08343E1}" dt="2021-05-24T16:06:21.976" v="59" actId="26606"/>
          <ac:spMkLst>
            <pc:docMk/>
            <pc:sldMk cId="3724177743" sldId="506"/>
            <ac:spMk id="4" creationId="{7B4B1249-E328-4AAF-9F4C-7602296012C2}"/>
          </ac:spMkLst>
        </pc:spChg>
        <pc:spChg chg="mod ord">
          <ac:chgData name="Laura" userId="d1487430-20bf-41a2-8881-1007d66df6fe" providerId="ADAL" clId="{CB543ADE-6E76-4B2F-A06B-D4ABD08343E1}" dt="2021-05-24T15:54:44.829" v="22" actId="26606"/>
          <ac:spMkLst>
            <pc:docMk/>
            <pc:sldMk cId="3724177743" sldId="506"/>
            <ac:spMk id="5" creationId="{D3076648-E838-443D-8027-AD5BB0EA1678}"/>
          </ac:spMkLst>
        </pc:spChg>
        <pc:spChg chg="del">
          <ac:chgData name="Laura" userId="d1487430-20bf-41a2-8881-1007d66df6fe" providerId="ADAL" clId="{CB543ADE-6E76-4B2F-A06B-D4ABD08343E1}" dt="2021-05-24T15:54:44.829" v="22" actId="26606"/>
          <ac:spMkLst>
            <pc:docMk/>
            <pc:sldMk cId="3724177743" sldId="506"/>
            <ac:spMk id="64" creationId="{209FE012-FF59-42B8-9E24-2ADF0BB05EDA}"/>
          </ac:spMkLst>
        </pc:spChg>
        <pc:spChg chg="del">
          <ac:chgData name="Laura" userId="d1487430-20bf-41a2-8881-1007d66df6fe" providerId="ADAL" clId="{CB543ADE-6E76-4B2F-A06B-D4ABD08343E1}" dt="2021-05-24T15:54:44.829" v="22" actId="26606"/>
          <ac:spMkLst>
            <pc:docMk/>
            <pc:sldMk cId="3724177743" sldId="506"/>
            <ac:spMk id="66" creationId="{3CD1EA40-7116-4FCB-9369-70F29FAA91EC}"/>
          </ac:spMkLst>
        </pc:spChg>
        <pc:spChg chg="del">
          <ac:chgData name="Laura" userId="d1487430-20bf-41a2-8881-1007d66df6fe" providerId="ADAL" clId="{CB543ADE-6E76-4B2F-A06B-D4ABD08343E1}" dt="2021-05-24T15:54:44.829" v="22" actId="26606"/>
          <ac:spMkLst>
            <pc:docMk/>
            <pc:sldMk cId="3724177743" sldId="506"/>
            <ac:spMk id="67" creationId="{BF647E38-F93D-4661-8D77-CE13EEB65B5A}"/>
          </ac:spMkLst>
        </pc:spChg>
        <pc:spChg chg="del">
          <ac:chgData name="Laura" userId="d1487430-20bf-41a2-8881-1007d66df6fe" providerId="ADAL" clId="{CB543ADE-6E76-4B2F-A06B-D4ABD08343E1}" dt="2021-05-24T15:54:44.829" v="22" actId="26606"/>
          <ac:spMkLst>
            <pc:docMk/>
            <pc:sldMk cId="3724177743" sldId="506"/>
            <ac:spMk id="91" creationId="{D6C80E47-971C-437F-B030-191115B01D68}"/>
          </ac:spMkLst>
        </pc:spChg>
        <pc:spChg chg="add del">
          <ac:chgData name="Laura" userId="d1487430-20bf-41a2-8881-1007d66df6fe" providerId="ADAL" clId="{CB543ADE-6E76-4B2F-A06B-D4ABD08343E1}" dt="2021-05-24T16:06:21.976" v="59" actId="26606"/>
          <ac:spMkLst>
            <pc:docMk/>
            <pc:sldMk cId="3724177743" sldId="506"/>
            <ac:spMk id="96" creationId="{5DD103AA-7536-490B-973F-73CA63A7ED09}"/>
          </ac:spMkLst>
        </pc:spChg>
        <pc:spChg chg="add">
          <ac:chgData name="Laura" userId="d1487430-20bf-41a2-8881-1007d66df6fe" providerId="ADAL" clId="{CB543ADE-6E76-4B2F-A06B-D4ABD08343E1}" dt="2021-05-24T16:06:21.976" v="59" actId="26606"/>
          <ac:spMkLst>
            <pc:docMk/>
            <pc:sldMk cId="3724177743" sldId="506"/>
            <ac:spMk id="101" creationId="{B819A166-7571-4003-A6B8-B62034C3ED30}"/>
          </ac:spMkLst>
        </pc:spChg>
        <pc:grpChg chg="del">
          <ac:chgData name="Laura" userId="d1487430-20bf-41a2-8881-1007d66df6fe" providerId="ADAL" clId="{CB543ADE-6E76-4B2F-A06B-D4ABD08343E1}" dt="2021-05-24T15:54:44.829" v="22" actId="26606"/>
          <ac:grpSpMkLst>
            <pc:docMk/>
            <pc:sldMk cId="3724177743" sldId="506"/>
            <ac:grpSpMk id="68" creationId="{537B7F17-6743-434B-B741-1EB675A75F04}"/>
          </ac:grpSpMkLst>
        </pc:grpChg>
        <pc:graphicFrameChg chg="mod modGraphic">
          <ac:chgData name="Laura" userId="d1487430-20bf-41a2-8881-1007d66df6fe" providerId="ADAL" clId="{CB543ADE-6E76-4B2F-A06B-D4ABD08343E1}" dt="2021-05-24T16:24:45.382" v="94" actId="207"/>
          <ac:graphicFrameMkLst>
            <pc:docMk/>
            <pc:sldMk cId="3724177743" sldId="506"/>
            <ac:graphicFrameMk id="33" creationId="{8A88FBC7-CD7A-4BBC-8169-B888044B7A97}"/>
          </ac:graphicFrameMkLst>
        </pc:graphicFrameChg>
      </pc:sldChg>
      <pc:sldChg chg="addSp delSp modSp mod setClrOvrMap modNotesTx">
        <pc:chgData name="Laura" userId="d1487430-20bf-41a2-8881-1007d66df6fe" providerId="ADAL" clId="{CB543ADE-6E76-4B2F-A06B-D4ABD08343E1}" dt="2021-05-24T20:34:25.583" v="294" actId="20577"/>
        <pc:sldMkLst>
          <pc:docMk/>
          <pc:sldMk cId="3913100703" sldId="507"/>
        </pc:sldMkLst>
        <pc:spChg chg="mod">
          <ac:chgData name="Laura" userId="d1487430-20bf-41a2-8881-1007d66df6fe" providerId="ADAL" clId="{CB543ADE-6E76-4B2F-A06B-D4ABD08343E1}" dt="2021-05-24T16:18:07.728" v="79" actId="255"/>
          <ac:spMkLst>
            <pc:docMk/>
            <pc:sldMk cId="3913100703" sldId="507"/>
            <ac:spMk id="2" creationId="{C3F5D01E-7989-45EE-A4F5-A45F9922D7CD}"/>
          </ac:spMkLst>
        </pc:spChg>
        <pc:spChg chg="mod">
          <ac:chgData name="Laura" userId="d1487430-20bf-41a2-8881-1007d66df6fe" providerId="ADAL" clId="{CB543ADE-6E76-4B2F-A06B-D4ABD08343E1}" dt="2021-05-24T15:44:33.277" v="10" actId="26606"/>
          <ac:spMkLst>
            <pc:docMk/>
            <pc:sldMk cId="3913100703" sldId="507"/>
            <ac:spMk id="4" creationId="{C98F37D2-9A30-4731-B888-8E4C33DB9A7E}"/>
          </ac:spMkLst>
        </pc:spChg>
        <pc:spChg chg="mod ord">
          <ac:chgData name="Laura" userId="d1487430-20bf-41a2-8881-1007d66df6fe" providerId="ADAL" clId="{CB543ADE-6E76-4B2F-A06B-D4ABD08343E1}" dt="2021-05-24T15:44:33.277" v="10" actId="26606"/>
          <ac:spMkLst>
            <pc:docMk/>
            <pc:sldMk cId="3913100703" sldId="507"/>
            <ac:spMk id="5" creationId="{FE034BA7-03E6-4D9B-B2FA-82B5AB079878}"/>
          </ac:spMkLst>
        </pc:spChg>
        <pc:spChg chg="mod">
          <ac:chgData name="Laura" userId="d1487430-20bf-41a2-8881-1007d66df6fe" providerId="ADAL" clId="{CB543ADE-6E76-4B2F-A06B-D4ABD08343E1}" dt="2021-05-24T15:44:33.277" v="10" actId="26606"/>
          <ac:spMkLst>
            <pc:docMk/>
            <pc:sldMk cId="3913100703" sldId="507"/>
            <ac:spMk id="6" creationId="{CFEAC824-9658-4A60-801A-A6603F3D9DB6}"/>
          </ac:spMkLst>
        </pc:spChg>
        <pc:spChg chg="add del">
          <ac:chgData name="Laura" userId="d1487430-20bf-41a2-8881-1007d66df6fe" providerId="ADAL" clId="{CB543ADE-6E76-4B2F-A06B-D4ABD08343E1}" dt="2021-05-24T15:42:04.365" v="7" actId="26606"/>
          <ac:spMkLst>
            <pc:docMk/>
            <pc:sldMk cId="3913100703" sldId="507"/>
            <ac:spMk id="12" creationId="{46C2E80F-49A6-4372-B103-219D417A55ED}"/>
          </ac:spMkLst>
        </pc:spChg>
        <pc:spChg chg="add del">
          <ac:chgData name="Laura" userId="d1487430-20bf-41a2-8881-1007d66df6fe" providerId="ADAL" clId="{CB543ADE-6E76-4B2F-A06B-D4ABD08343E1}" dt="2021-05-24T15:44:33.277" v="10" actId="26606"/>
          <ac:spMkLst>
            <pc:docMk/>
            <pc:sldMk cId="3913100703" sldId="507"/>
            <ac:spMk id="17" creationId="{5C8908E2-EE49-44D2-9428-A28D2312A8D5}"/>
          </ac:spMkLst>
        </pc:spChg>
        <pc:spChg chg="add del">
          <ac:chgData name="Laura" userId="d1487430-20bf-41a2-8881-1007d66df6fe" providerId="ADAL" clId="{CB543ADE-6E76-4B2F-A06B-D4ABD08343E1}" dt="2021-05-24T15:42:04.293" v="6" actId="26606"/>
          <ac:spMkLst>
            <pc:docMk/>
            <pc:sldMk cId="3913100703" sldId="507"/>
            <ac:spMk id="18" creationId="{C5E6CFF1-2F42-4E10-9A97-F116F46F53FE}"/>
          </ac:spMkLst>
        </pc:spChg>
        <pc:spChg chg="add del">
          <ac:chgData name="Laura" userId="d1487430-20bf-41a2-8881-1007d66df6fe" providerId="ADAL" clId="{CB543ADE-6E76-4B2F-A06B-D4ABD08343E1}" dt="2021-05-24T15:44:33.277" v="10" actId="26606"/>
          <ac:spMkLst>
            <pc:docMk/>
            <pc:sldMk cId="3913100703" sldId="507"/>
            <ac:spMk id="23" creationId="{7449A6C7-D15F-4AA5-BFA5-71A404B47016}"/>
          </ac:spMkLst>
        </pc:spChg>
        <pc:spChg chg="add del">
          <ac:chgData name="Laura" userId="d1487430-20bf-41a2-8881-1007d66df6fe" providerId="ADAL" clId="{CB543ADE-6E76-4B2F-A06B-D4ABD08343E1}" dt="2021-05-24T15:44:33.277" v="10" actId="26606"/>
          <ac:spMkLst>
            <pc:docMk/>
            <pc:sldMk cId="3913100703" sldId="507"/>
            <ac:spMk id="25" creationId="{ED888B23-07FA-482A-96DF-47E31AF1A603}"/>
          </ac:spMkLst>
        </pc:spChg>
        <pc:spChg chg="add">
          <ac:chgData name="Laura" userId="d1487430-20bf-41a2-8881-1007d66df6fe" providerId="ADAL" clId="{CB543ADE-6E76-4B2F-A06B-D4ABD08343E1}" dt="2021-05-24T15:44:33.277" v="10" actId="26606"/>
          <ac:spMkLst>
            <pc:docMk/>
            <pc:sldMk cId="3913100703" sldId="507"/>
            <ac:spMk id="30" creationId="{DC8C3900-B8A1-4965-88E6-CBCBFE067207}"/>
          </ac:spMkLst>
        </pc:spChg>
        <pc:grpChg chg="add del">
          <ac:chgData name="Laura" userId="d1487430-20bf-41a2-8881-1007d66df6fe" providerId="ADAL" clId="{CB543ADE-6E76-4B2F-A06B-D4ABD08343E1}" dt="2021-05-24T15:44:33.277" v="10" actId="26606"/>
          <ac:grpSpMkLst>
            <pc:docMk/>
            <pc:sldMk cId="3913100703" sldId="507"/>
            <ac:grpSpMk id="19" creationId="{05314994-6337-4875-8CF5-652CAFE8342C}"/>
          </ac:grpSpMkLst>
        </pc:grpChg>
        <pc:graphicFrameChg chg="mod modGraphic">
          <ac:chgData name="Laura" userId="d1487430-20bf-41a2-8881-1007d66df6fe" providerId="ADAL" clId="{CB543ADE-6E76-4B2F-A06B-D4ABD08343E1}" dt="2021-05-24T16:18:17.492" v="80" actId="255"/>
          <ac:graphicFrameMkLst>
            <pc:docMk/>
            <pc:sldMk cId="3913100703" sldId="507"/>
            <ac:graphicFrameMk id="8" creationId="{9EC6E473-8B3F-40A5-A0F8-4FA4764F5E20}"/>
          </ac:graphicFrameMkLst>
        </pc:graphicFrameChg>
        <pc:picChg chg="add del">
          <ac:chgData name="Laura" userId="d1487430-20bf-41a2-8881-1007d66df6fe" providerId="ADAL" clId="{CB543ADE-6E76-4B2F-A06B-D4ABD08343E1}" dt="2021-05-24T15:42:04.293" v="6" actId="26606"/>
          <ac:picMkLst>
            <pc:docMk/>
            <pc:sldMk cId="3913100703" sldId="507"/>
            <ac:picMk id="14" creationId="{1B35FF31-188A-40A7-AFC9-821A058541B0}"/>
          </ac:picMkLst>
        </pc:picChg>
        <pc:cxnChg chg="add del">
          <ac:chgData name="Laura" userId="d1487430-20bf-41a2-8881-1007d66df6fe" providerId="ADAL" clId="{CB543ADE-6E76-4B2F-A06B-D4ABD08343E1}" dt="2021-05-24T15:42:04.293" v="6" actId="26606"/>
          <ac:cxnSpMkLst>
            <pc:docMk/>
            <pc:sldMk cId="3913100703" sldId="507"/>
            <ac:cxnSpMk id="20" creationId="{67182200-4859-4C8D-BCBB-55B245C28BA3}"/>
          </ac:cxnSpMkLst>
        </pc:cxnChg>
      </pc:sldChg>
      <pc:sldChg chg="modSp modNotesTx">
        <pc:chgData name="Laura" userId="d1487430-20bf-41a2-8881-1007d66df6fe" providerId="ADAL" clId="{CB543ADE-6E76-4B2F-A06B-D4ABD08343E1}" dt="2021-05-24T20:58:07.866" v="1649" actId="20577"/>
        <pc:sldMkLst>
          <pc:docMk/>
          <pc:sldMk cId="1443712062" sldId="508"/>
        </pc:sldMkLst>
        <pc:graphicFrameChg chg="mod">
          <ac:chgData name="Laura" userId="d1487430-20bf-41a2-8881-1007d66df6fe" providerId="ADAL" clId="{CB543ADE-6E76-4B2F-A06B-D4ABD08343E1}" dt="2021-05-24T16:10:59.580" v="61" actId="207"/>
          <ac:graphicFrameMkLst>
            <pc:docMk/>
            <pc:sldMk cId="1443712062" sldId="508"/>
            <ac:graphicFrameMk id="65" creationId="{C2555BD8-E4B1-4218-9846-3A1BEC38CBAC}"/>
          </ac:graphicFrameMkLst>
        </pc:graphicFrameChg>
      </pc:sldChg>
      <pc:sldChg chg="addSp delSp modSp mod modNotesTx">
        <pc:chgData name="Laura" userId="d1487430-20bf-41a2-8881-1007d66df6fe" providerId="ADAL" clId="{CB543ADE-6E76-4B2F-A06B-D4ABD08343E1}" dt="2021-05-24T21:03:48.330" v="2175" actId="20577"/>
        <pc:sldMkLst>
          <pc:docMk/>
          <pc:sldMk cId="3669471611" sldId="509"/>
        </pc:sldMkLst>
        <pc:spChg chg="mod">
          <ac:chgData name="Laura" userId="d1487430-20bf-41a2-8881-1007d66df6fe" providerId="ADAL" clId="{CB543ADE-6E76-4B2F-A06B-D4ABD08343E1}" dt="2021-05-24T16:15:38.480" v="70" actId="26606"/>
          <ac:spMkLst>
            <pc:docMk/>
            <pc:sldMk cId="3669471611" sldId="509"/>
            <ac:spMk id="2" creationId="{61370467-C2C2-4B2B-A45F-EF990843C4EE}"/>
          </ac:spMkLst>
        </pc:spChg>
        <pc:spChg chg="mod">
          <ac:chgData name="Laura" userId="d1487430-20bf-41a2-8881-1007d66df6fe" providerId="ADAL" clId="{CB543ADE-6E76-4B2F-A06B-D4ABD08343E1}" dt="2021-05-24T16:15:38.480" v="70" actId="26606"/>
          <ac:spMkLst>
            <pc:docMk/>
            <pc:sldMk cId="3669471611" sldId="509"/>
            <ac:spMk id="3" creationId="{350CCBAF-4315-4B1F-92C1-4532587D9749}"/>
          </ac:spMkLst>
        </pc:spChg>
        <pc:spChg chg="mod">
          <ac:chgData name="Laura" userId="d1487430-20bf-41a2-8881-1007d66df6fe" providerId="ADAL" clId="{CB543ADE-6E76-4B2F-A06B-D4ABD08343E1}" dt="2021-05-24T16:15:38.480" v="70" actId="26606"/>
          <ac:spMkLst>
            <pc:docMk/>
            <pc:sldMk cId="3669471611" sldId="509"/>
            <ac:spMk id="4" creationId="{F111378A-34EA-421F-A639-B7C6A1262E2A}"/>
          </ac:spMkLst>
        </pc:spChg>
        <pc:spChg chg="mod">
          <ac:chgData name="Laura" userId="d1487430-20bf-41a2-8881-1007d66df6fe" providerId="ADAL" clId="{CB543ADE-6E76-4B2F-A06B-D4ABD08343E1}" dt="2021-05-24T16:15:38.480" v="70" actId="26606"/>
          <ac:spMkLst>
            <pc:docMk/>
            <pc:sldMk cId="3669471611" sldId="509"/>
            <ac:spMk id="5" creationId="{FA0E03D6-DABB-47EA-AA8F-9D190E52EE8C}"/>
          </ac:spMkLst>
        </pc:spChg>
        <pc:spChg chg="ord">
          <ac:chgData name="Laura" userId="d1487430-20bf-41a2-8881-1007d66df6fe" providerId="ADAL" clId="{CB543ADE-6E76-4B2F-A06B-D4ABD08343E1}" dt="2021-05-24T16:15:38.480" v="70" actId="26606"/>
          <ac:spMkLst>
            <pc:docMk/>
            <pc:sldMk cId="3669471611" sldId="509"/>
            <ac:spMk id="66" creationId="{399CB5A5-2E9A-4BA2-9568-8E14B29CFF50}"/>
          </ac:spMkLst>
        </pc:spChg>
        <pc:spChg chg="add del">
          <ac:chgData name="Laura" userId="d1487430-20bf-41a2-8881-1007d66df6fe" providerId="ADAL" clId="{CB543ADE-6E76-4B2F-A06B-D4ABD08343E1}" dt="2021-05-24T16:15:38.480" v="70" actId="26606"/>
          <ac:spMkLst>
            <pc:docMk/>
            <pc:sldMk cId="3669471611" sldId="509"/>
            <ac:spMk id="188" creationId="{26954D6D-49E0-4C3D-AD5F-0042EC1ECAAA}"/>
          </ac:spMkLst>
        </pc:spChg>
        <pc:spChg chg="add del">
          <ac:chgData name="Laura" userId="d1487430-20bf-41a2-8881-1007d66df6fe" providerId="ADAL" clId="{CB543ADE-6E76-4B2F-A06B-D4ABD08343E1}" dt="2021-05-24T16:15:38.480" v="70" actId="26606"/>
          <ac:spMkLst>
            <pc:docMk/>
            <pc:sldMk cId="3669471611" sldId="509"/>
            <ac:spMk id="190" creationId="{FCD91FDA-B7A8-4573-AAFF-5B2582615FEC}"/>
          </ac:spMkLst>
        </pc:spChg>
        <pc:spChg chg="add del">
          <ac:chgData name="Laura" userId="d1487430-20bf-41a2-8881-1007d66df6fe" providerId="ADAL" clId="{CB543ADE-6E76-4B2F-A06B-D4ABD08343E1}" dt="2021-05-24T16:15:38.480" v="70" actId="26606"/>
          <ac:spMkLst>
            <pc:docMk/>
            <pc:sldMk cId="3669471611" sldId="509"/>
            <ac:spMk id="192" creationId="{85B315AB-5FD4-4166-A804-BEEF4BE866D7}"/>
          </ac:spMkLst>
        </pc:spChg>
        <pc:spChg chg="add del">
          <ac:chgData name="Laura" userId="d1487430-20bf-41a2-8881-1007d66df6fe" providerId="ADAL" clId="{CB543ADE-6E76-4B2F-A06B-D4ABD08343E1}" dt="2021-05-24T16:15:38.433" v="69" actId="26606"/>
          <ac:spMkLst>
            <pc:docMk/>
            <pc:sldMk cId="3669471611" sldId="509"/>
            <ac:spMk id="197" creationId="{DE7FFD28-545C-4C88-A2E7-152FB234C92C}"/>
          </ac:spMkLst>
        </pc:spChg>
        <pc:spChg chg="add">
          <ac:chgData name="Laura" userId="d1487430-20bf-41a2-8881-1007d66df6fe" providerId="ADAL" clId="{CB543ADE-6E76-4B2F-A06B-D4ABD08343E1}" dt="2021-05-24T16:15:38.480" v="70" actId="26606"/>
          <ac:spMkLst>
            <pc:docMk/>
            <pc:sldMk cId="3669471611" sldId="509"/>
            <ac:spMk id="199" creationId="{B819A166-7571-4003-A6B8-B62034C3ED30}"/>
          </ac:spMkLst>
        </pc:spChg>
        <pc:graphicFrameChg chg="mod ord modGraphic">
          <ac:chgData name="Laura" userId="d1487430-20bf-41a2-8881-1007d66df6fe" providerId="ADAL" clId="{CB543ADE-6E76-4B2F-A06B-D4ABD08343E1}" dt="2021-05-24T16:16:12.522" v="72" actId="207"/>
          <ac:graphicFrameMkLst>
            <pc:docMk/>
            <pc:sldMk cId="3669471611" sldId="509"/>
            <ac:graphicFrameMk id="98" creationId="{087EEFEF-C141-43DD-994E-70DF3D4EEB30}"/>
          </ac:graphicFrameMkLst>
        </pc:graphicFrameChg>
      </pc:sldChg>
      <pc:sldChg chg="delSp modSp mod ord modNotesTx">
        <pc:chgData name="Laura" userId="d1487430-20bf-41a2-8881-1007d66df6fe" providerId="ADAL" clId="{CB543ADE-6E76-4B2F-A06B-D4ABD08343E1}" dt="2021-05-24T21:04:20.545" v="2176" actId="20577"/>
        <pc:sldMkLst>
          <pc:docMk/>
          <pc:sldMk cId="2228457272" sldId="510"/>
        </pc:sldMkLst>
        <pc:spChg chg="del mod">
          <ac:chgData name="Laura" userId="d1487430-20bf-41a2-8881-1007d66df6fe" providerId="ADAL" clId="{CB543ADE-6E76-4B2F-A06B-D4ABD08343E1}" dt="2021-05-24T15:32:43.143" v="1" actId="478"/>
          <ac:spMkLst>
            <pc:docMk/>
            <pc:sldMk cId="2228457272" sldId="510"/>
            <ac:spMk id="3" creationId="{3F3C16E9-065C-44D9-82C3-4DF3EC4404E4}"/>
          </ac:spMkLst>
        </pc:spChg>
      </pc:sldChg>
      <pc:sldChg chg="addSp delSp modSp new del mod">
        <pc:chgData name="Laura" userId="d1487430-20bf-41a2-8881-1007d66df6fe" providerId="ADAL" clId="{CB543ADE-6E76-4B2F-A06B-D4ABD08343E1}" dt="2021-05-24T16:21:14.469" v="91" actId="47"/>
        <pc:sldMkLst>
          <pc:docMk/>
          <pc:sldMk cId="3995587773" sldId="511"/>
        </pc:sldMkLst>
        <pc:spChg chg="mod">
          <ac:chgData name="Laura" userId="d1487430-20bf-41a2-8881-1007d66df6fe" providerId="ADAL" clId="{CB543ADE-6E76-4B2F-A06B-D4ABD08343E1}" dt="2021-05-24T15:52:04.105" v="19"/>
          <ac:spMkLst>
            <pc:docMk/>
            <pc:sldMk cId="3995587773" sldId="511"/>
            <ac:spMk id="2" creationId="{FF2FC355-A6C9-4204-BF7F-2D07E53B86B4}"/>
          </ac:spMkLst>
        </pc:spChg>
        <pc:spChg chg="del">
          <ac:chgData name="Laura" userId="d1487430-20bf-41a2-8881-1007d66df6fe" providerId="ADAL" clId="{CB543ADE-6E76-4B2F-A06B-D4ABD08343E1}" dt="2021-05-24T15:52:52.231" v="20"/>
          <ac:spMkLst>
            <pc:docMk/>
            <pc:sldMk cId="3995587773" sldId="511"/>
            <ac:spMk id="3" creationId="{5264A5E6-68A1-44DA-9195-8A4F99BC2EF8}"/>
          </ac:spMkLst>
        </pc:spChg>
        <pc:graphicFrameChg chg="add mod modGraphic">
          <ac:chgData name="Laura" userId="d1487430-20bf-41a2-8881-1007d66df6fe" providerId="ADAL" clId="{CB543ADE-6E76-4B2F-A06B-D4ABD08343E1}" dt="2021-05-24T16:05:43.104" v="58"/>
          <ac:graphicFrameMkLst>
            <pc:docMk/>
            <pc:sldMk cId="3995587773" sldId="511"/>
            <ac:graphicFrameMk id="7" creationId="{9F3BE9F8-63DE-49CB-9785-4E106884FF06}"/>
          </ac:graphicFrameMkLst>
        </pc:graphicFrameChg>
      </pc:sldChg>
      <pc:sldChg chg="addSp delSp modSp add mod modNotesTx">
        <pc:chgData name="Laura" userId="d1487430-20bf-41a2-8881-1007d66df6fe" providerId="ADAL" clId="{CB543ADE-6E76-4B2F-A06B-D4ABD08343E1}" dt="2021-05-24T20:52:57.847" v="1168" actId="20577"/>
        <pc:sldMkLst>
          <pc:docMk/>
          <pc:sldMk cId="1246573570" sldId="512"/>
        </pc:sldMkLst>
        <pc:spChg chg="mod">
          <ac:chgData name="Laura" userId="d1487430-20bf-41a2-8881-1007d66df6fe" providerId="ADAL" clId="{CB543ADE-6E76-4B2F-A06B-D4ABD08343E1}" dt="2021-05-24T16:20:25.615" v="83" actId="207"/>
          <ac:spMkLst>
            <pc:docMk/>
            <pc:sldMk cId="1246573570" sldId="512"/>
            <ac:spMk id="2" creationId="{DD899C00-05FE-48F4-85E7-339FD030E6FB}"/>
          </ac:spMkLst>
        </pc:spChg>
        <pc:spChg chg="add del mod">
          <ac:chgData name="Laura" userId="d1487430-20bf-41a2-8881-1007d66df6fe" providerId="ADAL" clId="{CB543ADE-6E76-4B2F-A06B-D4ABD08343E1}" dt="2021-05-24T16:21:07.811" v="90"/>
          <ac:spMkLst>
            <pc:docMk/>
            <pc:sldMk cId="1246573570" sldId="512"/>
            <ac:spMk id="7" creationId="{B25AD8D0-96B4-41C1-8C72-988CED8ABFF9}"/>
          </ac:spMkLst>
        </pc:spChg>
        <pc:graphicFrameChg chg="add del mod">
          <ac:chgData name="Laura" userId="d1487430-20bf-41a2-8881-1007d66df6fe" providerId="ADAL" clId="{CB543ADE-6E76-4B2F-A06B-D4ABD08343E1}" dt="2021-05-24T16:21:04.687" v="89"/>
          <ac:graphicFrameMkLst>
            <pc:docMk/>
            <pc:sldMk cId="1246573570" sldId="512"/>
            <ac:graphicFrameMk id="10" creationId="{0BA31380-3880-474A-AD12-F550D4A6700D}"/>
          </ac:graphicFrameMkLst>
        </pc:graphicFrameChg>
        <pc:graphicFrameChg chg="add mod">
          <ac:chgData name="Laura" userId="d1487430-20bf-41a2-8881-1007d66df6fe" providerId="ADAL" clId="{CB543ADE-6E76-4B2F-A06B-D4ABD08343E1}" dt="2021-05-24T16:21:07.811" v="90"/>
          <ac:graphicFrameMkLst>
            <pc:docMk/>
            <pc:sldMk cId="1246573570" sldId="512"/>
            <ac:graphicFrameMk id="11" creationId="{EF085472-1F70-4A02-B4BB-CC8FAC4F2F17}"/>
          </ac:graphicFrameMkLst>
        </pc:graphicFrameChg>
        <pc:graphicFrameChg chg="del mod">
          <ac:chgData name="Laura" userId="d1487430-20bf-41a2-8881-1007d66df6fe" providerId="ADAL" clId="{CB543ADE-6E76-4B2F-A06B-D4ABD08343E1}" dt="2021-05-24T16:20:35.202" v="85" actId="478"/>
          <ac:graphicFrameMkLst>
            <pc:docMk/>
            <pc:sldMk cId="1246573570" sldId="512"/>
            <ac:graphicFrameMk id="33" creationId="{8A88FBC7-CD7A-4BBC-8169-B888044B7A97}"/>
          </ac:graphicFrameMkLst>
        </pc:graphicFrameChg>
      </pc:sldChg>
      <pc:sldChg chg="new del">
        <pc:chgData name="Laura" userId="d1487430-20bf-41a2-8881-1007d66df6fe" providerId="ADAL" clId="{CB543ADE-6E76-4B2F-A06B-D4ABD08343E1}" dt="2021-05-24T16:17:58.463" v="78" actId="47"/>
        <pc:sldMkLst>
          <pc:docMk/>
          <pc:sldMk cId="2294360111" sldId="512"/>
        </pc:sldMkLst>
      </pc:sldChg>
    </pc:docChg>
  </pc:docChgLst>
  <pc:docChgLst>
    <pc:chgData name="Ramsey,Laura" userId="S::ramseyl@oclc.org::d1487430-20bf-41a2-8881-1007d66df6fe" providerId="AD" clId="Web-{535BDC11-4CD1-4E53-A7A8-29A7FB737101}"/>
    <pc:docChg chg="modSld">
      <pc:chgData name="Ramsey,Laura" userId="S::ramseyl@oclc.org::d1487430-20bf-41a2-8881-1007d66df6fe" providerId="AD" clId="Web-{535BDC11-4CD1-4E53-A7A8-29A7FB737101}" dt="2021-05-25T13:21:06.177" v="67"/>
      <pc:docMkLst>
        <pc:docMk/>
      </pc:docMkLst>
      <pc:sldChg chg="modNotes">
        <pc:chgData name="Ramsey,Laura" userId="S::ramseyl@oclc.org::d1487430-20bf-41a2-8881-1007d66df6fe" providerId="AD" clId="Web-{535BDC11-4CD1-4E53-A7A8-29A7FB737101}" dt="2021-05-25T13:21:06.177" v="67"/>
        <pc:sldMkLst>
          <pc:docMk/>
          <pc:sldMk cId="2228457272" sldId="510"/>
        </pc:sldMkLst>
      </pc:sldChg>
    </pc:docChg>
  </pc:docChgLst>
  <pc:docChgLst>
    <pc:chgData name="Griffith,Shanna" userId="S::griffits@oclc.org::5f0b5869-90f2-4347-bd59-9b8f029a1c94" providerId="AD" clId="Web-{AD1E5115-BA40-4B48-9AF3-70692BBCB697}"/>
    <pc:docChg chg="modSld">
      <pc:chgData name="Griffith,Shanna" userId="S::griffits@oclc.org::5f0b5869-90f2-4347-bd59-9b8f029a1c94" providerId="AD" clId="Web-{AD1E5115-BA40-4B48-9AF3-70692BBCB697}" dt="2021-05-26T15:26:21.557" v="324"/>
      <pc:docMkLst>
        <pc:docMk/>
      </pc:docMkLst>
      <pc:sldChg chg="modNotes">
        <pc:chgData name="Griffith,Shanna" userId="S::griffits@oclc.org::5f0b5869-90f2-4347-bd59-9b8f029a1c94" providerId="AD" clId="Web-{AD1E5115-BA40-4B48-9AF3-70692BBCB697}" dt="2021-05-26T15:17:59.997" v="216"/>
        <pc:sldMkLst>
          <pc:docMk/>
          <pc:sldMk cId="2228457272" sldId="510"/>
        </pc:sldMkLst>
      </pc:sldChg>
      <pc:sldChg chg="modNotes">
        <pc:chgData name="Griffith,Shanna" userId="S::griffits@oclc.org::5f0b5869-90f2-4347-bd59-9b8f029a1c94" providerId="AD" clId="Web-{AD1E5115-BA40-4B48-9AF3-70692BBCB697}" dt="2021-05-26T15:26:21.557" v="324"/>
        <pc:sldMkLst>
          <pc:docMk/>
          <pc:sldMk cId="1246573570" sldId="512"/>
        </pc:sldMkLst>
      </pc:sldChg>
    </pc:docChg>
  </pc:docChgLst>
  <pc:docChgLst>
    <pc:chgData name="Moreno,Hayley" userId="S::morenoh@oclc.org::11956411-ff0c-4f4f-b511-65d5276ad58a" providerId="AD" clId="Web-{7892762A-5D3C-40FC-8695-41D3CC70D8D2}"/>
    <pc:docChg chg="addSld sldOrd">
      <pc:chgData name="Moreno,Hayley" userId="S::morenoh@oclc.org::11956411-ff0c-4f4f-b511-65d5276ad58a" providerId="AD" clId="Web-{7892762A-5D3C-40FC-8695-41D3CC70D8D2}" dt="2021-06-08T01:32:34.888" v="2"/>
      <pc:docMkLst>
        <pc:docMk/>
      </pc:docMkLst>
      <pc:sldChg chg="add ord replId">
        <pc:chgData name="Moreno,Hayley" userId="S::morenoh@oclc.org::11956411-ff0c-4f4f-b511-65d5276ad58a" providerId="AD" clId="Web-{7892762A-5D3C-40FC-8695-41D3CC70D8D2}" dt="2021-06-08T01:32:34.888" v="2"/>
        <pc:sldMkLst>
          <pc:docMk/>
          <pc:sldMk cId="933670510" sldId="513"/>
        </pc:sldMkLst>
      </pc:sldChg>
    </pc:docChg>
  </pc:docChgLst>
  <pc:docChgLst>
    <pc:chgData name="Ramsey,Laura" userId="S::ramseyl@oclc.org::d1487430-20bf-41a2-8881-1007d66df6fe" providerId="AD" clId="Web-{0EAECCF0-5B6A-4944-8765-2BF79D76880C}"/>
    <pc:docChg chg="modSld">
      <pc:chgData name="Ramsey,Laura" userId="S::ramseyl@oclc.org::d1487430-20bf-41a2-8881-1007d66df6fe" providerId="AD" clId="Web-{0EAECCF0-5B6A-4944-8765-2BF79D76880C}" dt="2021-05-26T15:26:44.813" v="165"/>
      <pc:docMkLst>
        <pc:docMk/>
      </pc:docMkLst>
      <pc:sldChg chg="modNotes">
        <pc:chgData name="Ramsey,Laura" userId="S::ramseyl@oclc.org::d1487430-20bf-41a2-8881-1007d66df6fe" providerId="AD" clId="Web-{0EAECCF0-5B6A-4944-8765-2BF79D76880C}" dt="2021-05-26T15:26:44.813" v="165"/>
        <pc:sldMkLst>
          <pc:docMk/>
          <pc:sldMk cId="1246573570" sldId="512"/>
        </pc:sldMkLst>
      </pc:sldChg>
    </pc:docChg>
  </pc:docChgLst>
  <pc:docChgLst>
    <pc:chgData name="Griffith,Shanna" userId="S::griffits@oclc.org::5f0b5869-90f2-4347-bd59-9b8f029a1c94" providerId="AD" clId="Web-{8BA3A9F5-4552-4F00-8920-A3438E1CC6BC}"/>
    <pc:docChg chg="modSld">
      <pc:chgData name="Griffith,Shanna" userId="S::griffits@oclc.org::5f0b5869-90f2-4347-bd59-9b8f029a1c94" providerId="AD" clId="Web-{8BA3A9F5-4552-4F00-8920-A3438E1CC6BC}" dt="2021-05-20T12:45:46.359" v="25"/>
      <pc:docMkLst>
        <pc:docMk/>
      </pc:docMkLst>
      <pc:sldChg chg="modSp modNotes">
        <pc:chgData name="Griffith,Shanna" userId="S::griffits@oclc.org::5f0b5869-90f2-4347-bd59-9b8f029a1c94" providerId="AD" clId="Web-{8BA3A9F5-4552-4F00-8920-A3438E1CC6BC}" dt="2021-05-20T12:45:46.359" v="25"/>
        <pc:sldMkLst>
          <pc:docMk/>
          <pc:sldMk cId="606214820" sldId="498"/>
        </pc:sldMkLst>
        <pc:graphicFrameChg chg="modGraphic">
          <ac:chgData name="Griffith,Shanna" userId="S::griffits@oclc.org::5f0b5869-90f2-4347-bd59-9b8f029a1c94" providerId="AD" clId="Web-{8BA3A9F5-4552-4F00-8920-A3438E1CC6BC}" dt="2021-05-20T12:45:26.640" v="14" actId="20577"/>
          <ac:graphicFrameMkLst>
            <pc:docMk/>
            <pc:sldMk cId="606214820" sldId="498"/>
            <ac:graphicFrameMk id="9" creationId="{90CA3260-E8D3-4691-A2AE-6646350295EB}"/>
          </ac:graphicFrameMkLst>
        </pc:graphicFrameChg>
      </pc:sldChg>
    </pc:docChg>
  </pc:docChgLst>
  <pc:docChgLst>
    <pc:chgData name="Ramsey,Laura" userId="S::ramseyl@oclc.org::d1487430-20bf-41a2-8881-1007d66df6fe" providerId="AD" clId="Web-{D895D505-8067-4A98-8BBE-6E02BA14F95D}"/>
    <pc:docChg chg="modSld">
      <pc:chgData name="Ramsey,Laura" userId="S::ramseyl@oclc.org::d1487430-20bf-41a2-8881-1007d66df6fe" providerId="AD" clId="Web-{D895D505-8067-4A98-8BBE-6E02BA14F95D}" dt="2021-05-24T13:28:52.369" v="13" actId="20577"/>
      <pc:docMkLst>
        <pc:docMk/>
      </pc:docMkLst>
      <pc:sldChg chg="modSp">
        <pc:chgData name="Ramsey,Laura" userId="S::ramseyl@oclc.org::d1487430-20bf-41a2-8881-1007d66df6fe" providerId="AD" clId="Web-{D895D505-8067-4A98-8BBE-6E02BA14F95D}" dt="2021-05-24T13:27:56.884" v="6" actId="20577"/>
        <pc:sldMkLst>
          <pc:docMk/>
          <pc:sldMk cId="3882178416" sldId="503"/>
        </pc:sldMkLst>
        <pc:graphicFrameChg chg="modGraphic">
          <ac:chgData name="Ramsey,Laura" userId="S::ramseyl@oclc.org::d1487430-20bf-41a2-8881-1007d66df6fe" providerId="AD" clId="Web-{D895D505-8067-4A98-8BBE-6E02BA14F95D}" dt="2021-05-24T13:27:56.884" v="6" actId="20577"/>
          <ac:graphicFrameMkLst>
            <pc:docMk/>
            <pc:sldMk cId="3882178416" sldId="503"/>
            <ac:graphicFrameMk id="33" creationId="{8A88FBC7-CD7A-4BBC-8169-B888044B7A97}"/>
          </ac:graphicFrameMkLst>
        </pc:graphicFrameChg>
      </pc:sldChg>
      <pc:sldChg chg="modSp">
        <pc:chgData name="Ramsey,Laura" userId="S::ramseyl@oclc.org::d1487430-20bf-41a2-8881-1007d66df6fe" providerId="AD" clId="Web-{D895D505-8067-4A98-8BBE-6E02BA14F95D}" dt="2021-05-24T13:28:26.025" v="10" actId="20577"/>
        <pc:sldMkLst>
          <pc:docMk/>
          <pc:sldMk cId="120398770" sldId="505"/>
        </pc:sldMkLst>
        <pc:graphicFrameChg chg="modGraphic">
          <ac:chgData name="Ramsey,Laura" userId="S::ramseyl@oclc.org::d1487430-20bf-41a2-8881-1007d66df6fe" providerId="AD" clId="Web-{D895D505-8067-4A98-8BBE-6E02BA14F95D}" dt="2021-05-24T13:28:26.025" v="10" actId="20577"/>
          <ac:graphicFrameMkLst>
            <pc:docMk/>
            <pc:sldMk cId="120398770" sldId="505"/>
            <ac:graphicFrameMk id="33" creationId="{8A88FBC7-CD7A-4BBC-8169-B888044B7A97}"/>
          </ac:graphicFrameMkLst>
        </pc:graphicFrameChg>
      </pc:sldChg>
      <pc:sldChg chg="modSp">
        <pc:chgData name="Ramsey,Laura" userId="S::ramseyl@oclc.org::d1487430-20bf-41a2-8881-1007d66df6fe" providerId="AD" clId="Web-{D895D505-8067-4A98-8BBE-6E02BA14F95D}" dt="2021-05-24T13:28:52.369" v="13" actId="20577"/>
        <pc:sldMkLst>
          <pc:docMk/>
          <pc:sldMk cId="3724177743" sldId="506"/>
        </pc:sldMkLst>
        <pc:graphicFrameChg chg="modGraphic">
          <ac:chgData name="Ramsey,Laura" userId="S::ramseyl@oclc.org::d1487430-20bf-41a2-8881-1007d66df6fe" providerId="AD" clId="Web-{D895D505-8067-4A98-8BBE-6E02BA14F95D}" dt="2021-05-24T13:28:52.369" v="13" actId="20577"/>
          <ac:graphicFrameMkLst>
            <pc:docMk/>
            <pc:sldMk cId="3724177743" sldId="506"/>
            <ac:graphicFrameMk id="33" creationId="{8A88FBC7-CD7A-4BBC-8169-B888044B7A97}"/>
          </ac:graphicFrameMkLst>
        </pc:graphicFrameChg>
      </pc:sldChg>
    </pc:docChg>
  </pc:docChgLst>
  <pc:docChgLst>
    <pc:chgData name="Griffith,Shanna" userId="S::griffits@oclc.org::5f0b5869-90f2-4347-bd59-9b8f029a1c94" providerId="AD" clId="Web-{F68992A9-2A62-49FD-8136-C2DE99E703C9}"/>
    <pc:docChg chg="modSld">
      <pc:chgData name="Griffith,Shanna" userId="S::griffits@oclc.org::5f0b5869-90f2-4347-bd59-9b8f029a1c94" providerId="AD" clId="Web-{F68992A9-2A62-49FD-8136-C2DE99E703C9}" dt="2021-05-26T11:54:14.180" v="197"/>
      <pc:docMkLst>
        <pc:docMk/>
      </pc:docMkLst>
      <pc:sldChg chg="modSp">
        <pc:chgData name="Griffith,Shanna" userId="S::griffits@oclc.org::5f0b5869-90f2-4347-bd59-9b8f029a1c94" providerId="AD" clId="Web-{F68992A9-2A62-49FD-8136-C2DE99E703C9}" dt="2021-05-26T11:44:05.778" v="27" actId="20577"/>
        <pc:sldMkLst>
          <pc:docMk/>
          <pc:sldMk cId="1116869705" sldId="496"/>
        </pc:sldMkLst>
        <pc:spChg chg="mod">
          <ac:chgData name="Griffith,Shanna" userId="S::griffits@oclc.org::5f0b5869-90f2-4347-bd59-9b8f029a1c94" providerId="AD" clId="Web-{F68992A9-2A62-49FD-8136-C2DE99E703C9}" dt="2021-05-26T11:44:05.778" v="27" actId="20577"/>
          <ac:spMkLst>
            <pc:docMk/>
            <pc:sldMk cId="1116869705" sldId="496"/>
            <ac:spMk id="9" creationId="{816EBAC4-3999-4B69-BED9-A84E4DE38C5E}"/>
          </ac:spMkLst>
        </pc:spChg>
      </pc:sldChg>
      <pc:sldChg chg="delSp">
        <pc:chgData name="Griffith,Shanna" userId="S::griffits@oclc.org::5f0b5869-90f2-4347-bd59-9b8f029a1c94" providerId="AD" clId="Web-{F68992A9-2A62-49FD-8136-C2DE99E703C9}" dt="2021-05-26T11:40:52.702" v="1"/>
        <pc:sldMkLst>
          <pc:docMk/>
          <pc:sldMk cId="606214820" sldId="498"/>
        </pc:sldMkLst>
        <pc:spChg chg="del">
          <ac:chgData name="Griffith,Shanna" userId="S::griffits@oclc.org::5f0b5869-90f2-4347-bd59-9b8f029a1c94" providerId="AD" clId="Web-{F68992A9-2A62-49FD-8136-C2DE99E703C9}" dt="2021-05-26T11:40:52.702" v="1"/>
          <ac:spMkLst>
            <pc:docMk/>
            <pc:sldMk cId="606214820" sldId="498"/>
            <ac:spMk id="25" creationId="{C85767E8-A627-42EB-97C8-264EDD447BDB}"/>
          </ac:spMkLst>
        </pc:spChg>
      </pc:sldChg>
      <pc:sldChg chg="addSp modSp">
        <pc:chgData name="Griffith,Shanna" userId="S::griffits@oclc.org::5f0b5869-90f2-4347-bd59-9b8f029a1c94" providerId="AD" clId="Web-{F68992A9-2A62-49FD-8136-C2DE99E703C9}" dt="2021-05-26T11:41:49.170" v="12" actId="1076"/>
        <pc:sldMkLst>
          <pc:docMk/>
          <pc:sldMk cId="3669471611" sldId="509"/>
        </pc:sldMkLst>
        <pc:spChg chg="add mod">
          <ac:chgData name="Griffith,Shanna" userId="S::griffits@oclc.org::5f0b5869-90f2-4347-bd59-9b8f029a1c94" providerId="AD" clId="Web-{F68992A9-2A62-49FD-8136-C2DE99E703C9}" dt="2021-05-26T11:41:49.170" v="12" actId="1076"/>
          <ac:spMkLst>
            <pc:docMk/>
            <pc:sldMk cId="3669471611" sldId="509"/>
            <ac:spMk id="10" creationId="{3641B5DE-3F27-477E-97A2-63F9BDBA718A}"/>
          </ac:spMkLst>
        </pc:spChg>
      </pc:sldChg>
      <pc:sldChg chg="addSp modSp delAnim modAnim modNotes">
        <pc:chgData name="Griffith,Shanna" userId="S::griffits@oclc.org::5f0b5869-90f2-4347-bd59-9b8f029a1c94" providerId="AD" clId="Web-{F68992A9-2A62-49FD-8136-C2DE99E703C9}" dt="2021-05-26T11:54:14.180" v="197"/>
        <pc:sldMkLst>
          <pc:docMk/>
          <pc:sldMk cId="2228457272" sldId="510"/>
        </pc:sldMkLst>
        <pc:spChg chg="add mod">
          <ac:chgData name="Griffith,Shanna" userId="S::griffits@oclc.org::5f0b5869-90f2-4347-bd59-9b8f029a1c94" providerId="AD" clId="Web-{F68992A9-2A62-49FD-8136-C2DE99E703C9}" dt="2021-05-26T11:46:02.793" v="40" actId="20577"/>
          <ac:spMkLst>
            <pc:docMk/>
            <pc:sldMk cId="2228457272" sldId="510"/>
            <ac:spMk id="3" creationId="{4FE2E4A9-D1DC-43F5-8C65-84B34D36798B}"/>
          </ac:spMkLst>
        </pc:spChg>
        <pc:spChg chg="mod">
          <ac:chgData name="Griffith,Shanna" userId="S::griffits@oclc.org::5f0b5869-90f2-4347-bd59-9b8f029a1c94" providerId="AD" clId="Web-{F68992A9-2A62-49FD-8136-C2DE99E703C9}" dt="2021-05-26T11:45:48.590" v="39" actId="1076"/>
          <ac:spMkLst>
            <pc:docMk/>
            <pc:sldMk cId="2228457272" sldId="510"/>
            <ac:spMk id="14" creationId="{6078319D-2E5D-495D-8212-552E2A930625}"/>
          </ac:spMkLst>
        </pc:spChg>
      </pc:sldChg>
    </pc:docChg>
  </pc:docChgLst>
  <pc:docChgLst>
    <pc:chgData name="Griffith,Shanna" userId="S::griffits@oclc.org::5f0b5869-90f2-4347-bd59-9b8f029a1c94" providerId="AD" clId="Web-{72A111DC-D834-45D5-8ABA-66DB110E2BF5}"/>
    <pc:docChg chg="modSld">
      <pc:chgData name="Griffith,Shanna" userId="S::griffits@oclc.org::5f0b5869-90f2-4347-bd59-9b8f029a1c94" providerId="AD" clId="Web-{72A111DC-D834-45D5-8ABA-66DB110E2BF5}" dt="2021-05-25T13:25:18.693" v="4"/>
      <pc:docMkLst>
        <pc:docMk/>
      </pc:docMkLst>
      <pc:sldChg chg="addSp">
        <pc:chgData name="Griffith,Shanna" userId="S::griffits@oclc.org::5f0b5869-90f2-4347-bd59-9b8f029a1c94" providerId="AD" clId="Web-{72A111DC-D834-45D5-8ABA-66DB110E2BF5}" dt="2021-05-25T13:25:18.693" v="4"/>
        <pc:sldMkLst>
          <pc:docMk/>
          <pc:sldMk cId="606214820" sldId="498"/>
        </pc:sldMkLst>
        <pc:spChg chg="add">
          <ac:chgData name="Griffith,Shanna" userId="S::griffits@oclc.org::5f0b5869-90f2-4347-bd59-9b8f029a1c94" providerId="AD" clId="Web-{72A111DC-D834-45D5-8ABA-66DB110E2BF5}" dt="2021-05-25T13:25:18.693" v="4"/>
          <ac:spMkLst>
            <pc:docMk/>
            <pc:sldMk cId="606214820" sldId="498"/>
            <ac:spMk id="25" creationId="{C85767E8-A627-42EB-97C8-264EDD447BDB}"/>
          </ac:spMkLst>
        </pc:spChg>
      </pc:sldChg>
      <pc:sldChg chg="modSp">
        <pc:chgData name="Griffith,Shanna" userId="S::griffits@oclc.org::5f0b5869-90f2-4347-bd59-9b8f029a1c94" providerId="AD" clId="Web-{72A111DC-D834-45D5-8ABA-66DB110E2BF5}" dt="2021-05-25T13:24:46.989" v="3" actId="20577"/>
        <pc:sldMkLst>
          <pc:docMk/>
          <pc:sldMk cId="2228457272" sldId="510"/>
        </pc:sldMkLst>
        <pc:spChg chg="mod">
          <ac:chgData name="Griffith,Shanna" userId="S::griffits@oclc.org::5f0b5869-90f2-4347-bd59-9b8f029a1c94" providerId="AD" clId="Web-{72A111DC-D834-45D5-8ABA-66DB110E2BF5}" dt="2021-05-25T13:24:46.989" v="3" actId="20577"/>
          <ac:spMkLst>
            <pc:docMk/>
            <pc:sldMk cId="2228457272" sldId="510"/>
            <ac:spMk id="2" creationId="{61370467-C2C2-4B2B-A45F-EF990843C4EE}"/>
          </ac:spMkLst>
        </pc:spChg>
      </pc:sldChg>
    </pc:docChg>
  </pc:docChgLst>
  <pc:docChgLst>
    <pc:chgData name="Ramsey,Laura" userId="S::ramseyl@oclc.org::d1487430-20bf-41a2-8881-1007d66df6fe" providerId="AD" clId="Web-{B9AA0B99-A5C3-4F80-8E9A-4A79BE3659FC}"/>
    <pc:docChg chg="modSld">
      <pc:chgData name="Ramsey,Laura" userId="S::ramseyl@oclc.org::d1487430-20bf-41a2-8881-1007d66df6fe" providerId="AD" clId="Web-{B9AA0B99-A5C3-4F80-8E9A-4A79BE3659FC}" dt="2021-05-24T15:23:12.583" v="4" actId="20577"/>
      <pc:docMkLst>
        <pc:docMk/>
      </pc:docMkLst>
      <pc:sldChg chg="addSp delSp">
        <pc:chgData name="Ramsey,Laura" userId="S::ramseyl@oclc.org::d1487430-20bf-41a2-8881-1007d66df6fe" providerId="AD" clId="Web-{B9AA0B99-A5C3-4F80-8E9A-4A79BE3659FC}" dt="2021-05-24T15:21:35.131" v="1"/>
        <pc:sldMkLst>
          <pc:docMk/>
          <pc:sldMk cId="3554375144" sldId="312"/>
        </pc:sldMkLst>
        <pc:spChg chg="add del">
          <ac:chgData name="Ramsey,Laura" userId="S::ramseyl@oclc.org::d1487430-20bf-41a2-8881-1007d66df6fe" providerId="AD" clId="Web-{B9AA0B99-A5C3-4F80-8E9A-4A79BE3659FC}" dt="2021-05-24T15:21:35.131" v="1"/>
          <ac:spMkLst>
            <pc:docMk/>
            <pc:sldMk cId="3554375144" sldId="312"/>
            <ac:spMk id="3" creationId="{6DA0D0BA-796B-48BA-BB28-02A607E9B4A3}"/>
          </ac:spMkLst>
        </pc:spChg>
      </pc:sldChg>
      <pc:sldChg chg="addSp">
        <pc:chgData name="Ramsey,Laura" userId="S::ramseyl@oclc.org::d1487430-20bf-41a2-8881-1007d66df6fe" providerId="AD" clId="Web-{B9AA0B99-A5C3-4F80-8E9A-4A79BE3659FC}" dt="2021-05-24T15:21:48.505" v="2"/>
        <pc:sldMkLst>
          <pc:docMk/>
          <pc:sldMk cId="1116869705" sldId="496"/>
        </pc:sldMkLst>
        <pc:spChg chg="add">
          <ac:chgData name="Ramsey,Laura" userId="S::ramseyl@oclc.org::d1487430-20bf-41a2-8881-1007d66df6fe" providerId="AD" clId="Web-{B9AA0B99-A5C3-4F80-8E9A-4A79BE3659FC}" dt="2021-05-24T15:21:48.505" v="2"/>
          <ac:spMkLst>
            <pc:docMk/>
            <pc:sldMk cId="1116869705" sldId="496"/>
            <ac:spMk id="6" creationId="{5667BFF0-50C6-4CB2-B2B9-D7806A640398}"/>
          </ac:spMkLst>
        </pc:spChg>
      </pc:sldChg>
      <pc:sldChg chg="modSp">
        <pc:chgData name="Ramsey,Laura" userId="S::ramseyl@oclc.org::d1487430-20bf-41a2-8881-1007d66df6fe" providerId="AD" clId="Web-{B9AA0B99-A5C3-4F80-8E9A-4A79BE3659FC}" dt="2021-05-24T15:23:12.583" v="4" actId="20577"/>
        <pc:sldMkLst>
          <pc:docMk/>
          <pc:sldMk cId="120398770" sldId="505"/>
        </pc:sldMkLst>
        <pc:spChg chg="mod">
          <ac:chgData name="Ramsey,Laura" userId="S::ramseyl@oclc.org::d1487430-20bf-41a2-8881-1007d66df6fe" providerId="AD" clId="Web-{B9AA0B99-A5C3-4F80-8E9A-4A79BE3659FC}" dt="2021-05-24T15:23:12.583" v="4" actId="20577"/>
          <ac:spMkLst>
            <pc:docMk/>
            <pc:sldMk cId="120398770" sldId="505"/>
            <ac:spMk id="2" creationId="{DD899C00-05FE-48F4-85E7-339FD030E6FB}"/>
          </ac:spMkLst>
        </pc:spChg>
      </pc:sldChg>
    </pc:docChg>
  </pc:docChgLst>
  <pc:docChgLst>
    <pc:chgData name="Ramsey,Laura" userId="S::ramseyl@oclc.org::d1487430-20bf-41a2-8881-1007d66df6fe" providerId="AD" clId="Web-{9AEC33DF-496E-458A-86D9-A90DEF149C1B}"/>
    <pc:docChg chg="modSld">
      <pc:chgData name="Ramsey,Laura" userId="S::ramseyl@oclc.org::d1487430-20bf-41a2-8881-1007d66df6fe" providerId="AD" clId="Web-{9AEC33DF-496E-458A-86D9-A90DEF149C1B}" dt="2021-05-24T21:07:03.363" v="16"/>
      <pc:docMkLst>
        <pc:docMk/>
      </pc:docMkLst>
      <pc:sldChg chg="modNotes">
        <pc:chgData name="Ramsey,Laura" userId="S::ramseyl@oclc.org::d1487430-20bf-41a2-8881-1007d66df6fe" providerId="AD" clId="Web-{9AEC33DF-496E-458A-86D9-A90DEF149C1B}" dt="2021-05-24T21:07:03.363" v="16"/>
        <pc:sldMkLst>
          <pc:docMk/>
          <pc:sldMk cId="3724177743" sldId="506"/>
        </pc:sldMkLst>
      </pc:sldChg>
    </pc:docChg>
  </pc:docChgLst>
  <pc:docChgLst>
    <pc:chgData name="Ramsey,Laura" userId="S::ramseyl@oclc.org::d1487430-20bf-41a2-8881-1007d66df6fe" providerId="AD" clId="Web-{FE076351-98D3-4091-9956-3A636498E6C6}"/>
    <pc:docChg chg="modSld">
      <pc:chgData name="Ramsey,Laura" userId="S::ramseyl@oclc.org::d1487430-20bf-41a2-8881-1007d66df6fe" providerId="AD" clId="Web-{FE076351-98D3-4091-9956-3A636498E6C6}" dt="2021-05-24T15:10:21.190" v="12" actId="20577"/>
      <pc:docMkLst>
        <pc:docMk/>
      </pc:docMkLst>
      <pc:sldChg chg="modSp">
        <pc:chgData name="Ramsey,Laura" userId="S::ramseyl@oclc.org::d1487430-20bf-41a2-8881-1007d66df6fe" providerId="AD" clId="Web-{FE076351-98D3-4091-9956-3A636498E6C6}" dt="2021-05-24T15:10:21.190" v="12" actId="20577"/>
        <pc:sldMkLst>
          <pc:docMk/>
          <pc:sldMk cId="1279813136" sldId="495"/>
        </pc:sldMkLst>
        <pc:spChg chg="mod">
          <ac:chgData name="Ramsey,Laura" userId="S::ramseyl@oclc.org::d1487430-20bf-41a2-8881-1007d66df6fe" providerId="AD" clId="Web-{FE076351-98D3-4091-9956-3A636498E6C6}" dt="2021-05-24T15:10:21.190" v="12" actId="20577"/>
          <ac:spMkLst>
            <pc:docMk/>
            <pc:sldMk cId="1279813136" sldId="495"/>
            <ac:spMk id="3" creationId="{5423DFCE-86E2-42B8-9ED0-C3143FCD1063}"/>
          </ac:spMkLst>
        </pc:spChg>
      </pc:sldChg>
    </pc:docChg>
  </pc:docChgLst>
  <pc:docChgLst>
    <pc:chgData name="Griffith,Shanna" userId="5f0b5869-90f2-4347-bd59-9b8f029a1c94" providerId="ADAL" clId="{4EAB7789-F81B-41AA-A7E5-59FF6A541655}"/>
    <pc:docChg chg="undo redo custSel modSld">
      <pc:chgData name="Griffith,Shanna" userId="5f0b5869-90f2-4347-bd59-9b8f029a1c94" providerId="ADAL" clId="{4EAB7789-F81B-41AA-A7E5-59FF6A541655}" dt="2021-06-07T19:25:30.643" v="1022" actId="6549"/>
      <pc:docMkLst>
        <pc:docMk/>
      </pc:docMkLst>
      <pc:sldChg chg="addSp delSp modSp mod modNotesTx">
        <pc:chgData name="Griffith,Shanna" userId="5f0b5869-90f2-4347-bd59-9b8f029a1c94" providerId="ADAL" clId="{4EAB7789-F81B-41AA-A7E5-59FF6A541655}" dt="2021-06-07T19:25:30.643" v="1022" actId="6549"/>
        <pc:sldMkLst>
          <pc:docMk/>
          <pc:sldMk cId="606214820" sldId="498"/>
        </pc:sldMkLst>
        <pc:spChg chg="mod">
          <ac:chgData name="Griffith,Shanna" userId="5f0b5869-90f2-4347-bd59-9b8f029a1c94" providerId="ADAL" clId="{4EAB7789-F81B-41AA-A7E5-59FF6A541655}" dt="2021-05-24T17:09:55.857" v="109" actId="255"/>
          <ac:spMkLst>
            <pc:docMk/>
            <pc:sldMk cId="606214820" sldId="498"/>
            <ac:spMk id="2" creationId="{61370467-C2C2-4B2B-A45F-EF990843C4EE}"/>
          </ac:spMkLst>
        </pc:spChg>
        <pc:spChg chg="mod">
          <ac:chgData name="Griffith,Shanna" userId="5f0b5869-90f2-4347-bd59-9b8f029a1c94" providerId="ADAL" clId="{4EAB7789-F81B-41AA-A7E5-59FF6A541655}" dt="2021-05-24T17:12:01.680" v="125" actId="14100"/>
          <ac:spMkLst>
            <pc:docMk/>
            <pc:sldMk cId="606214820" sldId="498"/>
            <ac:spMk id="3" creationId="{34A69E6D-98D1-42D6-ACB4-1E9A0D4CF1E6}"/>
          </ac:spMkLst>
        </pc:spChg>
        <pc:spChg chg="del">
          <ac:chgData name="Griffith,Shanna" userId="5f0b5869-90f2-4347-bd59-9b8f029a1c94" providerId="ADAL" clId="{4EAB7789-F81B-41AA-A7E5-59FF6A541655}" dt="2021-05-24T17:11:21.410" v="121" actId="478"/>
          <ac:spMkLst>
            <pc:docMk/>
            <pc:sldMk cId="606214820" sldId="498"/>
            <ac:spMk id="4" creationId="{5FFF2DB5-62E5-4F3E-ACB6-16F4C04A3920}"/>
          </ac:spMkLst>
        </pc:spChg>
        <pc:spChg chg="mod">
          <ac:chgData name="Griffith,Shanna" userId="5f0b5869-90f2-4347-bd59-9b8f029a1c94" providerId="ADAL" clId="{4EAB7789-F81B-41AA-A7E5-59FF6A541655}" dt="2021-05-24T17:11:11.991" v="119" actId="1076"/>
          <ac:spMkLst>
            <pc:docMk/>
            <pc:sldMk cId="606214820" sldId="498"/>
            <ac:spMk id="5" creationId="{FA0E03D6-DABB-47EA-AA8F-9D190E52EE8C}"/>
          </ac:spMkLst>
        </pc:spChg>
        <pc:spChg chg="del">
          <ac:chgData name="Griffith,Shanna" userId="5f0b5869-90f2-4347-bd59-9b8f029a1c94" providerId="ADAL" clId="{4EAB7789-F81B-41AA-A7E5-59FF6A541655}" dt="2021-05-24T17:11:02.241" v="118" actId="478"/>
          <ac:spMkLst>
            <pc:docMk/>
            <pc:sldMk cId="606214820" sldId="498"/>
            <ac:spMk id="10" creationId="{963C2627-5347-40CB-8288-02D99B3D2B56}"/>
          </ac:spMkLst>
        </pc:spChg>
        <pc:spChg chg="add mod">
          <ac:chgData name="Griffith,Shanna" userId="5f0b5869-90f2-4347-bd59-9b8f029a1c94" providerId="ADAL" clId="{4EAB7789-F81B-41AA-A7E5-59FF6A541655}" dt="2021-05-24T17:11:41.207" v="122" actId="1076"/>
          <ac:spMkLst>
            <pc:docMk/>
            <pc:sldMk cId="606214820" sldId="498"/>
            <ac:spMk id="11" creationId="{0109CFD7-A989-4E07-B1F9-00F449931D35}"/>
          </ac:spMkLst>
        </pc:spChg>
        <pc:graphicFrameChg chg="mod">
          <ac:chgData name="Griffith,Shanna" userId="5f0b5869-90f2-4347-bd59-9b8f029a1c94" providerId="ADAL" clId="{4EAB7789-F81B-41AA-A7E5-59FF6A541655}" dt="2021-05-24T17:10:37.985" v="116" actId="255"/>
          <ac:graphicFrameMkLst>
            <pc:docMk/>
            <pc:sldMk cId="606214820" sldId="498"/>
            <ac:graphicFrameMk id="9" creationId="{90CA3260-E8D3-4691-A2AE-6646350295EB}"/>
          </ac:graphicFrameMkLst>
        </pc:graphicFrameChg>
      </pc:sldChg>
      <pc:sldChg chg="addSp delSp modSp mod">
        <pc:chgData name="Griffith,Shanna" userId="5f0b5869-90f2-4347-bd59-9b8f029a1c94" providerId="ADAL" clId="{4EAB7789-F81B-41AA-A7E5-59FF6A541655}" dt="2021-05-24T17:08:28.055" v="106" actId="1076"/>
        <pc:sldMkLst>
          <pc:docMk/>
          <pc:sldMk cId="3882178416" sldId="503"/>
        </pc:sldMkLst>
        <pc:spChg chg="mod">
          <ac:chgData name="Griffith,Shanna" userId="5f0b5869-90f2-4347-bd59-9b8f029a1c94" providerId="ADAL" clId="{4EAB7789-F81B-41AA-A7E5-59FF6A541655}" dt="2021-05-24T16:48:15.668" v="43" actId="255"/>
          <ac:spMkLst>
            <pc:docMk/>
            <pc:sldMk cId="3882178416" sldId="503"/>
            <ac:spMk id="2" creationId="{DD899C00-05FE-48F4-85E7-339FD030E6FB}"/>
          </ac:spMkLst>
        </pc:spChg>
        <pc:spChg chg="mod">
          <ac:chgData name="Griffith,Shanna" userId="5f0b5869-90f2-4347-bd59-9b8f029a1c94" providerId="ADAL" clId="{4EAB7789-F81B-41AA-A7E5-59FF6A541655}" dt="2021-05-24T16:53:24.132" v="67" actId="14100"/>
          <ac:spMkLst>
            <pc:docMk/>
            <pc:sldMk cId="3882178416" sldId="503"/>
            <ac:spMk id="3" creationId="{FC05B98C-656C-4000-8947-EBBDD7EBA207}"/>
          </ac:spMkLst>
        </pc:spChg>
        <pc:spChg chg="mod">
          <ac:chgData name="Griffith,Shanna" userId="5f0b5869-90f2-4347-bd59-9b8f029a1c94" providerId="ADAL" clId="{4EAB7789-F81B-41AA-A7E5-59FF6A541655}" dt="2021-05-24T16:52:42.141" v="60" actId="14100"/>
          <ac:spMkLst>
            <pc:docMk/>
            <pc:sldMk cId="3882178416" sldId="503"/>
            <ac:spMk id="4" creationId="{7B4B1249-E328-4AAF-9F4C-7602296012C2}"/>
          </ac:spMkLst>
        </pc:spChg>
        <pc:spChg chg="del mod">
          <ac:chgData name="Griffith,Shanna" userId="5f0b5869-90f2-4347-bd59-9b8f029a1c94" providerId="ADAL" clId="{4EAB7789-F81B-41AA-A7E5-59FF6A541655}" dt="2021-05-24T16:53:04.588" v="64" actId="478"/>
          <ac:spMkLst>
            <pc:docMk/>
            <pc:sldMk cId="3882178416" sldId="503"/>
            <ac:spMk id="5" creationId="{22E6E6FD-BAEE-44D5-9029-35CAA0F47B32}"/>
          </ac:spMkLst>
        </pc:spChg>
        <pc:spChg chg="add mod">
          <ac:chgData name="Griffith,Shanna" userId="5f0b5869-90f2-4347-bd59-9b8f029a1c94" providerId="ADAL" clId="{4EAB7789-F81B-41AA-A7E5-59FF6A541655}" dt="2021-05-24T17:08:28.055" v="106" actId="1076"/>
          <ac:spMkLst>
            <pc:docMk/>
            <pc:sldMk cId="3882178416" sldId="503"/>
            <ac:spMk id="8" creationId="{E28C03B5-4F59-402A-8FDB-8C7F1B603F7E}"/>
          </ac:spMkLst>
        </pc:spChg>
        <pc:graphicFrameChg chg="mod">
          <ac:chgData name="Griffith,Shanna" userId="5f0b5869-90f2-4347-bd59-9b8f029a1c94" providerId="ADAL" clId="{4EAB7789-F81B-41AA-A7E5-59FF6A541655}" dt="2021-05-24T16:48:39.785" v="47" actId="255"/>
          <ac:graphicFrameMkLst>
            <pc:docMk/>
            <pc:sldMk cId="3882178416" sldId="503"/>
            <ac:graphicFrameMk id="33" creationId="{8A88FBC7-CD7A-4BBC-8169-B888044B7A97}"/>
          </ac:graphicFrameMkLst>
        </pc:graphicFrameChg>
      </pc:sldChg>
      <pc:sldChg chg="addSp delSp modSp mod">
        <pc:chgData name="Griffith,Shanna" userId="5f0b5869-90f2-4347-bd59-9b8f029a1c94" providerId="ADAL" clId="{4EAB7789-F81B-41AA-A7E5-59FF6A541655}" dt="2021-05-24T17:08:11.280" v="105" actId="1076"/>
        <pc:sldMkLst>
          <pc:docMk/>
          <pc:sldMk cId="3724177743" sldId="506"/>
        </pc:sldMkLst>
        <pc:spChg chg="mod">
          <ac:chgData name="Griffith,Shanna" userId="5f0b5869-90f2-4347-bd59-9b8f029a1c94" providerId="ADAL" clId="{4EAB7789-F81B-41AA-A7E5-59FF6A541655}" dt="2021-05-24T17:01:07.452" v="86" actId="255"/>
          <ac:spMkLst>
            <pc:docMk/>
            <pc:sldMk cId="3724177743" sldId="506"/>
            <ac:spMk id="2" creationId="{DD899C00-05FE-48F4-85E7-339FD030E6FB}"/>
          </ac:spMkLst>
        </pc:spChg>
        <pc:spChg chg="mod">
          <ac:chgData name="Griffith,Shanna" userId="5f0b5869-90f2-4347-bd59-9b8f029a1c94" providerId="ADAL" clId="{4EAB7789-F81B-41AA-A7E5-59FF6A541655}" dt="2021-05-24T17:06:54.239" v="99" actId="14100"/>
          <ac:spMkLst>
            <pc:docMk/>
            <pc:sldMk cId="3724177743" sldId="506"/>
            <ac:spMk id="3" creationId="{FAAB3258-1F45-44DF-B129-76B71725ED08}"/>
          </ac:spMkLst>
        </pc:spChg>
        <pc:spChg chg="mod">
          <ac:chgData name="Griffith,Shanna" userId="5f0b5869-90f2-4347-bd59-9b8f029a1c94" providerId="ADAL" clId="{4EAB7789-F81B-41AA-A7E5-59FF6A541655}" dt="2021-05-24T17:07:58.183" v="104" actId="1076"/>
          <ac:spMkLst>
            <pc:docMk/>
            <pc:sldMk cId="3724177743" sldId="506"/>
            <ac:spMk id="4" creationId="{7B4B1249-E328-4AAF-9F4C-7602296012C2}"/>
          </ac:spMkLst>
        </pc:spChg>
        <pc:spChg chg="del">
          <ac:chgData name="Griffith,Shanna" userId="5f0b5869-90f2-4347-bd59-9b8f029a1c94" providerId="ADAL" clId="{4EAB7789-F81B-41AA-A7E5-59FF6A541655}" dt="2021-05-24T17:06:24.984" v="96" actId="478"/>
          <ac:spMkLst>
            <pc:docMk/>
            <pc:sldMk cId="3724177743" sldId="506"/>
            <ac:spMk id="5" creationId="{D3076648-E838-443D-8027-AD5BB0EA1678}"/>
          </ac:spMkLst>
        </pc:spChg>
        <pc:spChg chg="add mod">
          <ac:chgData name="Griffith,Shanna" userId="5f0b5869-90f2-4347-bd59-9b8f029a1c94" providerId="ADAL" clId="{4EAB7789-F81B-41AA-A7E5-59FF6A541655}" dt="2021-05-24T17:08:11.280" v="105" actId="1076"/>
          <ac:spMkLst>
            <pc:docMk/>
            <pc:sldMk cId="3724177743" sldId="506"/>
            <ac:spMk id="8" creationId="{4BBA3580-74F6-4A6C-A898-F35ACD7B38C2}"/>
          </ac:spMkLst>
        </pc:spChg>
        <pc:graphicFrameChg chg="mod">
          <ac:chgData name="Griffith,Shanna" userId="5f0b5869-90f2-4347-bd59-9b8f029a1c94" providerId="ADAL" clId="{4EAB7789-F81B-41AA-A7E5-59FF6A541655}" dt="2021-05-24T17:01:55.182" v="91" actId="14100"/>
          <ac:graphicFrameMkLst>
            <pc:docMk/>
            <pc:sldMk cId="3724177743" sldId="506"/>
            <ac:graphicFrameMk id="33" creationId="{8A88FBC7-CD7A-4BBC-8169-B888044B7A97}"/>
          </ac:graphicFrameMkLst>
        </pc:graphicFrameChg>
      </pc:sldChg>
      <pc:sldChg chg="addSp delSp modSp mod modNotesTx">
        <pc:chgData name="Griffith,Shanna" userId="5f0b5869-90f2-4347-bd59-9b8f029a1c94" providerId="ADAL" clId="{4EAB7789-F81B-41AA-A7E5-59FF6A541655}" dt="2021-05-24T17:50:00.701" v="520" actId="20577"/>
        <pc:sldMkLst>
          <pc:docMk/>
          <pc:sldMk cId="3913100703" sldId="507"/>
        </pc:sldMkLst>
        <pc:spChg chg="mod">
          <ac:chgData name="Griffith,Shanna" userId="5f0b5869-90f2-4347-bd59-9b8f029a1c94" providerId="ADAL" clId="{4EAB7789-F81B-41AA-A7E5-59FF6A541655}" dt="2021-05-24T17:22:47.067" v="179" actId="207"/>
          <ac:spMkLst>
            <pc:docMk/>
            <pc:sldMk cId="3913100703" sldId="507"/>
            <ac:spMk id="4" creationId="{C98F37D2-9A30-4731-B888-8E4C33DB9A7E}"/>
          </ac:spMkLst>
        </pc:spChg>
        <pc:spChg chg="mod">
          <ac:chgData name="Griffith,Shanna" userId="5f0b5869-90f2-4347-bd59-9b8f029a1c94" providerId="ADAL" clId="{4EAB7789-F81B-41AA-A7E5-59FF6A541655}" dt="2021-05-24T16:52:00.044" v="59" actId="14100"/>
          <ac:spMkLst>
            <pc:docMk/>
            <pc:sldMk cId="3913100703" sldId="507"/>
            <ac:spMk id="5" creationId="{FE034BA7-03E6-4D9B-B2FA-82B5AB079878}"/>
          </ac:spMkLst>
        </pc:spChg>
        <pc:spChg chg="del">
          <ac:chgData name="Griffith,Shanna" userId="5f0b5869-90f2-4347-bd59-9b8f029a1c94" providerId="ADAL" clId="{4EAB7789-F81B-41AA-A7E5-59FF6A541655}" dt="2021-05-24T16:51:54.487" v="58" actId="478"/>
          <ac:spMkLst>
            <pc:docMk/>
            <pc:sldMk cId="3913100703" sldId="507"/>
            <ac:spMk id="6" creationId="{CFEAC824-9658-4A60-801A-A6603F3D9DB6}"/>
          </ac:spMkLst>
        </pc:spChg>
        <pc:spChg chg="add mod">
          <ac:chgData name="Griffith,Shanna" userId="5f0b5869-90f2-4347-bd59-9b8f029a1c94" providerId="ADAL" clId="{4EAB7789-F81B-41AA-A7E5-59FF6A541655}" dt="2021-05-24T17:22:41.656" v="178" actId="207"/>
          <ac:spMkLst>
            <pc:docMk/>
            <pc:sldMk cId="3913100703" sldId="507"/>
            <ac:spMk id="9" creationId="{51724FC3-4BF1-4906-A2DA-45A1F725C763}"/>
          </ac:spMkLst>
        </pc:spChg>
        <pc:graphicFrameChg chg="mod modGraphic">
          <ac:chgData name="Griffith,Shanna" userId="5f0b5869-90f2-4347-bd59-9b8f029a1c94" providerId="ADAL" clId="{4EAB7789-F81B-41AA-A7E5-59FF6A541655}" dt="2021-05-24T17:19:55.816" v="177" actId="20577"/>
          <ac:graphicFrameMkLst>
            <pc:docMk/>
            <pc:sldMk cId="3913100703" sldId="507"/>
            <ac:graphicFrameMk id="8" creationId="{9EC6E473-8B3F-40A5-A0F8-4FA4764F5E20}"/>
          </ac:graphicFrameMkLst>
        </pc:graphicFrameChg>
      </pc:sldChg>
      <pc:sldChg chg="modSp mod">
        <pc:chgData name="Griffith,Shanna" userId="5f0b5869-90f2-4347-bd59-9b8f029a1c94" providerId="ADAL" clId="{4EAB7789-F81B-41AA-A7E5-59FF6A541655}" dt="2021-05-24T17:09:16.679" v="108" actId="255"/>
        <pc:sldMkLst>
          <pc:docMk/>
          <pc:sldMk cId="1443712062" sldId="508"/>
        </pc:sldMkLst>
        <pc:spChg chg="mod">
          <ac:chgData name="Griffith,Shanna" userId="5f0b5869-90f2-4347-bd59-9b8f029a1c94" providerId="ADAL" clId="{4EAB7789-F81B-41AA-A7E5-59FF6A541655}" dt="2021-05-24T17:09:16.679" v="108" actId="255"/>
          <ac:spMkLst>
            <pc:docMk/>
            <pc:sldMk cId="1443712062" sldId="508"/>
            <ac:spMk id="2" creationId="{61370467-C2C2-4B2B-A45F-EF990843C4EE}"/>
          </ac:spMkLst>
        </pc:spChg>
      </pc:sldChg>
      <pc:sldChg chg="addSp delSp modSp mod">
        <pc:chgData name="Griffith,Shanna" userId="5f0b5869-90f2-4347-bd59-9b8f029a1c94" providerId="ADAL" clId="{4EAB7789-F81B-41AA-A7E5-59FF6A541655}" dt="2021-05-24T17:14:00.143" v="141" actId="14100"/>
        <pc:sldMkLst>
          <pc:docMk/>
          <pc:sldMk cId="3669471611" sldId="509"/>
        </pc:sldMkLst>
        <pc:spChg chg="mod">
          <ac:chgData name="Griffith,Shanna" userId="5f0b5869-90f2-4347-bd59-9b8f029a1c94" providerId="ADAL" clId="{4EAB7789-F81B-41AA-A7E5-59FF6A541655}" dt="2021-05-24T17:12:25.109" v="126" actId="255"/>
          <ac:spMkLst>
            <pc:docMk/>
            <pc:sldMk cId="3669471611" sldId="509"/>
            <ac:spMk id="2" creationId="{61370467-C2C2-4B2B-A45F-EF990843C4EE}"/>
          </ac:spMkLst>
        </pc:spChg>
        <pc:spChg chg="mod">
          <ac:chgData name="Griffith,Shanna" userId="5f0b5869-90f2-4347-bd59-9b8f029a1c94" providerId="ADAL" clId="{4EAB7789-F81B-41AA-A7E5-59FF6A541655}" dt="2021-05-24T17:14:00.143" v="141" actId="14100"/>
          <ac:spMkLst>
            <pc:docMk/>
            <pc:sldMk cId="3669471611" sldId="509"/>
            <ac:spMk id="3" creationId="{350CCBAF-4315-4B1F-92C1-4532587D9749}"/>
          </ac:spMkLst>
        </pc:spChg>
        <pc:spChg chg="del">
          <ac:chgData name="Griffith,Shanna" userId="5f0b5869-90f2-4347-bd59-9b8f029a1c94" providerId="ADAL" clId="{4EAB7789-F81B-41AA-A7E5-59FF6A541655}" dt="2021-05-24T17:13:36.409" v="138" actId="478"/>
          <ac:spMkLst>
            <pc:docMk/>
            <pc:sldMk cId="3669471611" sldId="509"/>
            <ac:spMk id="4" creationId="{F111378A-34EA-421F-A639-B7C6A1262E2A}"/>
          </ac:spMkLst>
        </pc:spChg>
        <pc:spChg chg="mod">
          <ac:chgData name="Griffith,Shanna" userId="5f0b5869-90f2-4347-bd59-9b8f029a1c94" providerId="ADAL" clId="{4EAB7789-F81B-41AA-A7E5-59FF6A541655}" dt="2021-05-24T17:13:15.921" v="134" actId="1076"/>
          <ac:spMkLst>
            <pc:docMk/>
            <pc:sldMk cId="3669471611" sldId="509"/>
            <ac:spMk id="5" creationId="{FA0E03D6-DABB-47EA-AA8F-9D190E52EE8C}"/>
          </ac:spMkLst>
        </pc:spChg>
        <pc:spChg chg="add mod">
          <ac:chgData name="Griffith,Shanna" userId="5f0b5869-90f2-4347-bd59-9b8f029a1c94" providerId="ADAL" clId="{4EAB7789-F81B-41AA-A7E5-59FF6A541655}" dt="2021-05-24T17:13:28.802" v="137" actId="1076"/>
          <ac:spMkLst>
            <pc:docMk/>
            <pc:sldMk cId="3669471611" sldId="509"/>
            <ac:spMk id="9" creationId="{DE634F27-3799-4D6D-A2FC-BA2D23110E20}"/>
          </ac:spMkLst>
        </pc:spChg>
        <pc:spChg chg="del">
          <ac:chgData name="Griffith,Shanna" userId="5f0b5869-90f2-4347-bd59-9b8f029a1c94" providerId="ADAL" clId="{4EAB7789-F81B-41AA-A7E5-59FF6A541655}" dt="2021-05-24T17:13:18.553" v="135" actId="478"/>
          <ac:spMkLst>
            <pc:docMk/>
            <pc:sldMk cId="3669471611" sldId="509"/>
            <ac:spMk id="66" creationId="{399CB5A5-2E9A-4BA2-9568-8E14B29CFF50}"/>
          </ac:spMkLst>
        </pc:spChg>
        <pc:graphicFrameChg chg="mod">
          <ac:chgData name="Griffith,Shanna" userId="5f0b5869-90f2-4347-bd59-9b8f029a1c94" providerId="ADAL" clId="{4EAB7789-F81B-41AA-A7E5-59FF6A541655}" dt="2021-05-24T17:12:52.892" v="132" actId="255"/>
          <ac:graphicFrameMkLst>
            <pc:docMk/>
            <pc:sldMk cId="3669471611" sldId="509"/>
            <ac:graphicFrameMk id="98" creationId="{087EEFEF-C141-43DD-994E-70DF3D4EEB30}"/>
          </ac:graphicFrameMkLst>
        </pc:graphicFrameChg>
      </pc:sldChg>
      <pc:sldChg chg="addSp delSp modSp mod modNotesTx">
        <pc:chgData name="Griffith,Shanna" userId="5f0b5869-90f2-4347-bd59-9b8f029a1c94" providerId="ADAL" clId="{4EAB7789-F81B-41AA-A7E5-59FF6A541655}" dt="2021-05-26T15:31:56.345" v="1020" actId="6549"/>
        <pc:sldMkLst>
          <pc:docMk/>
          <pc:sldMk cId="2228457272" sldId="510"/>
        </pc:sldMkLst>
        <pc:spChg chg="mod">
          <ac:chgData name="Griffith,Shanna" userId="5f0b5869-90f2-4347-bd59-9b8f029a1c94" providerId="ADAL" clId="{4EAB7789-F81B-41AA-A7E5-59FF6A541655}" dt="2021-05-24T17:37:01.649" v="397" actId="14100"/>
          <ac:spMkLst>
            <pc:docMk/>
            <pc:sldMk cId="2228457272" sldId="510"/>
            <ac:spMk id="2" creationId="{61370467-C2C2-4B2B-A45F-EF990843C4EE}"/>
          </ac:spMkLst>
        </pc:spChg>
        <pc:spChg chg="del mod">
          <ac:chgData name="Griffith,Shanna" userId="5f0b5869-90f2-4347-bd59-9b8f029a1c94" providerId="ADAL" clId="{4EAB7789-F81B-41AA-A7E5-59FF6A541655}" dt="2021-05-26T15:31:35.009" v="1018" actId="478"/>
          <ac:spMkLst>
            <pc:docMk/>
            <pc:sldMk cId="2228457272" sldId="510"/>
            <ac:spMk id="3" creationId="{4FE2E4A9-D1DC-43F5-8C65-84B34D36798B}"/>
          </ac:spMkLst>
        </pc:spChg>
        <pc:spChg chg="mod">
          <ac:chgData name="Griffith,Shanna" userId="5f0b5869-90f2-4347-bd59-9b8f029a1c94" providerId="ADAL" clId="{4EAB7789-F81B-41AA-A7E5-59FF6A541655}" dt="2021-05-26T15:31:45.671" v="1019" actId="1076"/>
          <ac:spMkLst>
            <pc:docMk/>
            <pc:sldMk cId="2228457272" sldId="510"/>
            <ac:spMk id="5" creationId="{FA0E03D6-DABB-47EA-AA8F-9D190E52EE8C}"/>
          </ac:spMkLst>
        </pc:spChg>
        <pc:spChg chg="del mod">
          <ac:chgData name="Griffith,Shanna" userId="5f0b5869-90f2-4347-bd59-9b8f029a1c94" providerId="ADAL" clId="{4EAB7789-F81B-41AA-A7E5-59FF6A541655}" dt="2021-05-24T17:15:44.680" v="151" actId="478"/>
          <ac:spMkLst>
            <pc:docMk/>
            <pc:sldMk cId="2228457272" sldId="510"/>
            <ac:spMk id="6" creationId="{C914A293-BE7A-436E-BA2E-90371C114A12}"/>
          </ac:spMkLst>
        </pc:spChg>
        <pc:spChg chg="add mod">
          <ac:chgData name="Griffith,Shanna" userId="5f0b5869-90f2-4347-bd59-9b8f029a1c94" providerId="ADAL" clId="{4EAB7789-F81B-41AA-A7E5-59FF6A541655}" dt="2021-05-26T15:31:56.345" v="1020" actId="6549"/>
          <ac:spMkLst>
            <pc:docMk/>
            <pc:sldMk cId="2228457272" sldId="510"/>
            <ac:spMk id="14" creationId="{6078319D-2E5D-495D-8212-552E2A930625}"/>
          </ac:spMkLst>
        </pc:spChg>
        <pc:graphicFrameChg chg="add del mod">
          <ac:chgData name="Griffith,Shanna" userId="5f0b5869-90f2-4347-bd59-9b8f029a1c94" providerId="ADAL" clId="{4EAB7789-F81B-41AA-A7E5-59FF6A541655}" dt="2021-05-24T17:36:59.404" v="395"/>
          <ac:graphicFrameMkLst>
            <pc:docMk/>
            <pc:sldMk cId="2228457272" sldId="510"/>
            <ac:graphicFrameMk id="15" creationId="{9CAA99CA-FE33-4C4B-89AB-5AE994C19B4A}"/>
          </ac:graphicFrameMkLst>
        </pc:graphicFrameChg>
      </pc:sldChg>
      <pc:sldChg chg="addSp delSp modSp mod modNotesTx">
        <pc:chgData name="Griffith,Shanna" userId="5f0b5869-90f2-4347-bd59-9b8f029a1c94" providerId="ADAL" clId="{4EAB7789-F81B-41AA-A7E5-59FF6A541655}" dt="2021-05-24T17:57:00.877" v="521" actId="6549"/>
        <pc:sldMkLst>
          <pc:docMk/>
          <pc:sldMk cId="1246573570" sldId="512"/>
        </pc:sldMkLst>
        <pc:spChg chg="mod">
          <ac:chgData name="Griffith,Shanna" userId="5f0b5869-90f2-4347-bd59-9b8f029a1c94" providerId="ADAL" clId="{4EAB7789-F81B-41AA-A7E5-59FF6A541655}" dt="2021-05-24T16:53:42.170" v="68" actId="255"/>
          <ac:spMkLst>
            <pc:docMk/>
            <pc:sldMk cId="1246573570" sldId="512"/>
            <ac:spMk id="2" creationId="{DD899C00-05FE-48F4-85E7-339FD030E6FB}"/>
          </ac:spMkLst>
        </pc:spChg>
        <pc:spChg chg="mod">
          <ac:chgData name="Griffith,Shanna" userId="5f0b5869-90f2-4347-bd59-9b8f029a1c94" providerId="ADAL" clId="{4EAB7789-F81B-41AA-A7E5-59FF6A541655}" dt="2021-05-24T17:00:41.790" v="85" actId="14100"/>
          <ac:spMkLst>
            <pc:docMk/>
            <pc:sldMk cId="1246573570" sldId="512"/>
            <ac:spMk id="3" creationId="{FC05B98C-656C-4000-8947-EBBDD7EBA207}"/>
          </ac:spMkLst>
        </pc:spChg>
        <pc:spChg chg="mod">
          <ac:chgData name="Griffith,Shanna" userId="5f0b5869-90f2-4347-bd59-9b8f029a1c94" providerId="ADAL" clId="{4EAB7789-F81B-41AA-A7E5-59FF6A541655}" dt="2021-05-24T16:56:36.293" v="78" actId="14100"/>
          <ac:spMkLst>
            <pc:docMk/>
            <pc:sldMk cId="1246573570" sldId="512"/>
            <ac:spMk id="4" creationId="{7B4B1249-E328-4AAF-9F4C-7602296012C2}"/>
          </ac:spMkLst>
        </pc:spChg>
        <pc:spChg chg="del">
          <ac:chgData name="Griffith,Shanna" userId="5f0b5869-90f2-4347-bd59-9b8f029a1c94" providerId="ADAL" clId="{4EAB7789-F81B-41AA-A7E5-59FF6A541655}" dt="2021-05-24T17:00:24.094" v="82" actId="478"/>
          <ac:spMkLst>
            <pc:docMk/>
            <pc:sldMk cId="1246573570" sldId="512"/>
            <ac:spMk id="5" creationId="{22E6E6FD-BAEE-44D5-9029-35CAA0F47B32}"/>
          </ac:spMkLst>
        </pc:spChg>
        <pc:spChg chg="add mod">
          <ac:chgData name="Griffith,Shanna" userId="5f0b5869-90f2-4347-bd59-9b8f029a1c94" providerId="ADAL" clId="{4EAB7789-F81B-41AA-A7E5-59FF6A541655}" dt="2021-05-24T17:07:25.214" v="103" actId="1076"/>
          <ac:spMkLst>
            <pc:docMk/>
            <pc:sldMk cId="1246573570" sldId="512"/>
            <ac:spMk id="8" creationId="{C874777D-E7A3-49E3-A5A6-BBBDC92F3EB1}"/>
          </ac:spMkLst>
        </pc:spChg>
        <pc:graphicFrameChg chg="mod">
          <ac:chgData name="Griffith,Shanna" userId="5f0b5869-90f2-4347-bd59-9b8f029a1c94" providerId="ADAL" clId="{4EAB7789-F81B-41AA-A7E5-59FF6A541655}" dt="2021-05-24T16:56:21.542" v="77" actId="113"/>
          <ac:graphicFrameMkLst>
            <pc:docMk/>
            <pc:sldMk cId="1246573570" sldId="512"/>
            <ac:graphicFrameMk id="11" creationId="{EF085472-1F70-4A02-B4BB-CC8FAC4F2F17}"/>
          </ac:graphicFrameMkLst>
        </pc:graphicFrameChg>
      </pc:sldChg>
    </pc:docChg>
  </pc:docChgLst>
  <pc:docChgLst>
    <pc:chgData name="Griffith,Shanna" userId="S::griffits@oclc.org::5f0b5869-90f2-4347-bd59-9b8f029a1c94" providerId="AD" clId="Web-{E3ABF22D-4E78-428F-9ED7-211C36508BD3}"/>
    <pc:docChg chg="modSld">
      <pc:chgData name="Griffith,Shanna" userId="S::griffits@oclc.org::5f0b5869-90f2-4347-bd59-9b8f029a1c94" providerId="AD" clId="Web-{E3ABF22D-4E78-428F-9ED7-211C36508BD3}" dt="2021-05-20T17:50:58.002" v="11"/>
      <pc:docMkLst>
        <pc:docMk/>
      </pc:docMkLst>
      <pc:sldChg chg="modNotes">
        <pc:chgData name="Griffith,Shanna" userId="S::griffits@oclc.org::5f0b5869-90f2-4347-bd59-9b8f029a1c94" providerId="AD" clId="Web-{E3ABF22D-4E78-428F-9ED7-211C36508BD3}" dt="2021-05-20T17:50:58.002" v="11"/>
        <pc:sldMkLst>
          <pc:docMk/>
          <pc:sldMk cId="3669471611" sldId="509"/>
        </pc:sldMkLst>
      </pc:sldChg>
    </pc:docChg>
  </pc:docChgLst>
  <pc:docChgLst>
    <pc:chgData name="Ramsey,Laura" userId="d1487430-20bf-41a2-8881-1007d66df6fe" providerId="ADAL" clId="{CB543ADE-6E76-4B2F-A06B-D4ABD08343E1}"/>
    <pc:docChg chg="modSld">
      <pc:chgData name="Ramsey,Laura" userId="d1487430-20bf-41a2-8881-1007d66df6fe" providerId="ADAL" clId="{CB543ADE-6E76-4B2F-A06B-D4ABD08343E1}" dt="2021-06-08T12:29:31.979" v="76" actId="20577"/>
      <pc:docMkLst>
        <pc:docMk/>
      </pc:docMkLst>
      <pc:sldChg chg="modSp modNotesTx">
        <pc:chgData name="Ramsey,Laura" userId="d1487430-20bf-41a2-8881-1007d66df6fe" providerId="ADAL" clId="{CB543ADE-6E76-4B2F-A06B-D4ABD08343E1}" dt="2021-06-08T12:29:31.979" v="76" actId="20577"/>
        <pc:sldMkLst>
          <pc:docMk/>
          <pc:sldMk cId="3913100703" sldId="507"/>
        </pc:sldMkLst>
        <pc:graphicFrameChg chg="mod">
          <ac:chgData name="Ramsey,Laura" userId="d1487430-20bf-41a2-8881-1007d66df6fe" providerId="ADAL" clId="{CB543ADE-6E76-4B2F-A06B-D4ABD08343E1}" dt="2021-06-07T19:07:33.790" v="3" actId="20577"/>
          <ac:graphicFrameMkLst>
            <pc:docMk/>
            <pc:sldMk cId="3913100703" sldId="507"/>
            <ac:graphicFrameMk id="8" creationId="{9EC6E473-8B3F-40A5-A0F8-4FA4764F5E20}"/>
          </ac:graphicFrameMkLst>
        </pc:graphicFrameChg>
      </pc:sldChg>
    </pc:docChg>
  </pc:docChgLst>
  <pc:docChgLst>
    <pc:chgData name="Moreno,Hayley" userId="S::morenoh@oclc.org::11956411-ff0c-4f4f-b511-65d5276ad58a" providerId="AD" clId="Web-{700FC6A6-CCAE-4BF1-9A59-3CF78677436D}"/>
    <pc:docChg chg="modSld">
      <pc:chgData name="Moreno,Hayley" userId="S::morenoh@oclc.org::11956411-ff0c-4f4f-b511-65d5276ad58a" providerId="AD" clId="Web-{700FC6A6-CCAE-4BF1-9A59-3CF78677436D}" dt="2021-06-08T01:20:08.238" v="170" actId="20577"/>
      <pc:docMkLst>
        <pc:docMk/>
      </pc:docMkLst>
      <pc:sldChg chg="addSp delSp modSp">
        <pc:chgData name="Moreno,Hayley" userId="S::morenoh@oclc.org::11956411-ff0c-4f4f-b511-65d5276ad58a" providerId="AD" clId="Web-{700FC6A6-CCAE-4BF1-9A59-3CF78677436D}" dt="2021-06-08T01:20:08.238" v="170" actId="20577"/>
        <pc:sldMkLst>
          <pc:docMk/>
          <pc:sldMk cId="2546967044" sldId="426"/>
        </pc:sldMkLst>
        <pc:spChg chg="del">
          <ac:chgData name="Moreno,Hayley" userId="S::morenoh@oclc.org::11956411-ff0c-4f4f-b511-65d5276ad58a" providerId="AD" clId="Web-{700FC6A6-CCAE-4BF1-9A59-3CF78677436D}" dt="2021-06-08T01:16:16.387" v="0"/>
          <ac:spMkLst>
            <pc:docMk/>
            <pc:sldMk cId="2546967044" sldId="426"/>
            <ac:spMk id="50" creationId="{64B122CF-266E-40C9-8B47-DC129BBE225A}"/>
          </ac:spMkLst>
        </pc:spChg>
        <pc:spChg chg="mod">
          <ac:chgData name="Moreno,Hayley" userId="S::morenoh@oclc.org::11956411-ff0c-4f4f-b511-65d5276ad58a" providerId="AD" clId="Web-{700FC6A6-CCAE-4BF1-9A59-3CF78677436D}" dt="2021-06-08T01:16:26.372" v="7" actId="20577"/>
          <ac:spMkLst>
            <pc:docMk/>
            <pc:sldMk cId="2546967044" sldId="426"/>
            <ac:spMk id="51" creationId="{0773F385-CF2E-4ABD-81B0-22FFA442D5C6}"/>
          </ac:spMkLst>
        </pc:spChg>
        <pc:spChg chg="mod">
          <ac:chgData name="Moreno,Hayley" userId="S::morenoh@oclc.org::11956411-ff0c-4f4f-b511-65d5276ad58a" providerId="AD" clId="Web-{700FC6A6-CCAE-4BF1-9A59-3CF78677436D}" dt="2021-06-08T01:16:31.825" v="14" actId="20577"/>
          <ac:spMkLst>
            <pc:docMk/>
            <pc:sldMk cId="2546967044" sldId="426"/>
            <ac:spMk id="52" creationId="{707B4703-BB4F-40B2-B74A-F15F7B0E7BC4}"/>
          </ac:spMkLst>
        </pc:spChg>
        <pc:spChg chg="del">
          <ac:chgData name="Moreno,Hayley" userId="S::morenoh@oclc.org::11956411-ff0c-4f4f-b511-65d5276ad58a" providerId="AD" clId="Web-{700FC6A6-CCAE-4BF1-9A59-3CF78677436D}" dt="2021-06-08T01:16:40.263" v="15"/>
          <ac:spMkLst>
            <pc:docMk/>
            <pc:sldMk cId="2546967044" sldId="426"/>
            <ac:spMk id="56" creationId="{D457C173-E495-4602-B991-BB207744EBE0}"/>
          </ac:spMkLst>
        </pc:spChg>
        <pc:spChg chg="mod">
          <ac:chgData name="Moreno,Hayley" userId="S::morenoh@oclc.org::11956411-ff0c-4f4f-b511-65d5276ad58a" providerId="AD" clId="Web-{700FC6A6-CCAE-4BF1-9A59-3CF78677436D}" dt="2021-06-08T01:16:45.013" v="27" actId="20577"/>
          <ac:spMkLst>
            <pc:docMk/>
            <pc:sldMk cId="2546967044" sldId="426"/>
            <ac:spMk id="57" creationId="{585FA330-AE97-4120-B0DE-AC9B924041D0}"/>
          </ac:spMkLst>
        </pc:spChg>
        <pc:spChg chg="mod">
          <ac:chgData name="Moreno,Hayley" userId="S::morenoh@oclc.org::11956411-ff0c-4f4f-b511-65d5276ad58a" providerId="AD" clId="Web-{700FC6A6-CCAE-4BF1-9A59-3CF78677436D}" dt="2021-06-08T01:17:38.374" v="63" actId="20577"/>
          <ac:spMkLst>
            <pc:docMk/>
            <pc:sldMk cId="2546967044" sldId="426"/>
            <ac:spMk id="58" creationId="{CFB2BEEC-6EBC-48E5-93DD-6D1162696C19}"/>
          </ac:spMkLst>
        </pc:spChg>
        <pc:spChg chg="del">
          <ac:chgData name="Moreno,Hayley" userId="S::morenoh@oclc.org::11956411-ff0c-4f4f-b511-65d5276ad58a" providerId="AD" clId="Web-{700FC6A6-CCAE-4BF1-9A59-3CF78677436D}" dt="2021-06-08T01:18:42.720" v="99"/>
          <ac:spMkLst>
            <pc:docMk/>
            <pc:sldMk cId="2546967044" sldId="426"/>
            <ac:spMk id="59" creationId="{17E38841-3A18-4212-A1F5-2F75D23424FB}"/>
          </ac:spMkLst>
        </pc:spChg>
        <pc:spChg chg="mod">
          <ac:chgData name="Moreno,Hayley" userId="S::morenoh@oclc.org::11956411-ff0c-4f4f-b511-65d5276ad58a" providerId="AD" clId="Web-{700FC6A6-CCAE-4BF1-9A59-3CF78677436D}" dt="2021-06-08T01:18:50.048" v="108" actId="20577"/>
          <ac:spMkLst>
            <pc:docMk/>
            <pc:sldMk cId="2546967044" sldId="426"/>
            <ac:spMk id="60" creationId="{0F103989-AB21-43CD-ABF7-A0ADB2700C51}"/>
          </ac:spMkLst>
        </pc:spChg>
        <pc:spChg chg="mod">
          <ac:chgData name="Moreno,Hayley" userId="S::morenoh@oclc.org::11956411-ff0c-4f4f-b511-65d5276ad58a" providerId="AD" clId="Web-{700FC6A6-CCAE-4BF1-9A59-3CF78677436D}" dt="2021-06-08T01:19:23.268" v="132" actId="20577"/>
          <ac:spMkLst>
            <pc:docMk/>
            <pc:sldMk cId="2546967044" sldId="426"/>
            <ac:spMk id="61" creationId="{54707B5D-3D28-45AC-879C-6C056F65D59A}"/>
          </ac:spMkLst>
        </pc:spChg>
        <pc:spChg chg="del">
          <ac:chgData name="Moreno,Hayley" userId="S::morenoh@oclc.org::11956411-ff0c-4f4f-b511-65d5276ad58a" providerId="AD" clId="Web-{700FC6A6-CCAE-4BF1-9A59-3CF78677436D}" dt="2021-06-08T01:17:44.500" v="64"/>
          <ac:spMkLst>
            <pc:docMk/>
            <pc:sldMk cId="2546967044" sldId="426"/>
            <ac:spMk id="62" creationId="{9F0D9839-EDB2-4282-A417-CC9A52B2C34E}"/>
          </ac:spMkLst>
        </pc:spChg>
        <pc:spChg chg="mod">
          <ac:chgData name="Moreno,Hayley" userId="S::morenoh@oclc.org::11956411-ff0c-4f4f-b511-65d5276ad58a" providerId="AD" clId="Web-{700FC6A6-CCAE-4BF1-9A59-3CF78677436D}" dt="2021-06-08T01:18:24.485" v="81" actId="20577"/>
          <ac:spMkLst>
            <pc:docMk/>
            <pc:sldMk cId="2546967044" sldId="426"/>
            <ac:spMk id="63" creationId="{58EC98DE-DE9C-4932-BE3D-AF036AC6876E}"/>
          </ac:spMkLst>
        </pc:spChg>
        <pc:spChg chg="mod">
          <ac:chgData name="Moreno,Hayley" userId="S::morenoh@oclc.org::11956411-ff0c-4f4f-b511-65d5276ad58a" providerId="AD" clId="Web-{700FC6A6-CCAE-4BF1-9A59-3CF78677436D}" dt="2021-06-08T01:18:29.501" v="98" actId="20577"/>
          <ac:spMkLst>
            <pc:docMk/>
            <pc:sldMk cId="2546967044" sldId="426"/>
            <ac:spMk id="64" creationId="{3005BD0E-AA4E-408D-B099-182F0BC791B1}"/>
          </ac:spMkLst>
        </pc:spChg>
        <pc:spChg chg="del">
          <ac:chgData name="Moreno,Hayley" userId="S::morenoh@oclc.org::11956411-ff0c-4f4f-b511-65d5276ad58a" providerId="AD" clId="Web-{700FC6A6-CCAE-4BF1-9A59-3CF78677436D}" dt="2021-06-08T01:19:29.597" v="133"/>
          <ac:spMkLst>
            <pc:docMk/>
            <pc:sldMk cId="2546967044" sldId="426"/>
            <ac:spMk id="65" creationId="{5617C998-2DE8-4974-93E6-5A7B339FECBF}"/>
          </ac:spMkLst>
        </pc:spChg>
        <pc:spChg chg="mod">
          <ac:chgData name="Moreno,Hayley" userId="S::morenoh@oclc.org::11956411-ff0c-4f4f-b511-65d5276ad58a" providerId="AD" clId="Web-{700FC6A6-CCAE-4BF1-9A59-3CF78677436D}" dt="2021-06-08T01:20:00.238" v="146" actId="20577"/>
          <ac:spMkLst>
            <pc:docMk/>
            <pc:sldMk cId="2546967044" sldId="426"/>
            <ac:spMk id="66" creationId="{6078E0A5-1E25-45C9-B7A9-4A96F0BE58BE}"/>
          </ac:spMkLst>
        </pc:spChg>
        <pc:spChg chg="mod">
          <ac:chgData name="Moreno,Hayley" userId="S::morenoh@oclc.org::11956411-ff0c-4f4f-b511-65d5276ad58a" providerId="AD" clId="Web-{700FC6A6-CCAE-4BF1-9A59-3CF78677436D}" dt="2021-06-08T01:20:08.238" v="170" actId="20577"/>
          <ac:spMkLst>
            <pc:docMk/>
            <pc:sldMk cId="2546967044" sldId="426"/>
            <ac:spMk id="67" creationId="{A5098200-6EF1-4C2D-BE3F-F81972A7E9B4}"/>
          </ac:spMkLst>
        </pc:spChg>
        <pc:picChg chg="add mod ord modCrop">
          <ac:chgData name="Moreno,Hayley" userId="S::morenoh@oclc.org::11956411-ff0c-4f4f-b511-65d5276ad58a" providerId="AD" clId="Web-{700FC6A6-CCAE-4BF1-9A59-3CF78677436D}" dt="2021-06-08T01:16:16.387" v="0"/>
          <ac:picMkLst>
            <pc:docMk/>
            <pc:sldMk cId="2546967044" sldId="426"/>
            <ac:picMk id="2" creationId="{38DD3D2E-77CE-45F6-A138-785F41D1A442}"/>
          </ac:picMkLst>
        </pc:picChg>
        <pc:picChg chg="add mod ord modCrop">
          <ac:chgData name="Moreno,Hayley" userId="S::morenoh@oclc.org::11956411-ff0c-4f4f-b511-65d5276ad58a" providerId="AD" clId="Web-{700FC6A6-CCAE-4BF1-9A59-3CF78677436D}" dt="2021-06-08T01:16:40.263" v="15"/>
          <ac:picMkLst>
            <pc:docMk/>
            <pc:sldMk cId="2546967044" sldId="426"/>
            <ac:picMk id="3" creationId="{EA2DABD5-FA53-49B8-9851-BA0DE2D84594}"/>
          </ac:picMkLst>
        </pc:picChg>
        <pc:picChg chg="add mod ord modCrop">
          <ac:chgData name="Moreno,Hayley" userId="S::morenoh@oclc.org::11956411-ff0c-4f4f-b511-65d5276ad58a" providerId="AD" clId="Web-{700FC6A6-CCAE-4BF1-9A59-3CF78677436D}" dt="2021-06-08T01:17:44.500" v="64"/>
          <ac:picMkLst>
            <pc:docMk/>
            <pc:sldMk cId="2546967044" sldId="426"/>
            <ac:picMk id="4" creationId="{C25ED645-DFE3-4778-8AF5-2EB0A03909E4}"/>
          </ac:picMkLst>
        </pc:picChg>
        <pc:picChg chg="add mod ord modCrop">
          <ac:chgData name="Moreno,Hayley" userId="S::morenoh@oclc.org::11956411-ff0c-4f4f-b511-65d5276ad58a" providerId="AD" clId="Web-{700FC6A6-CCAE-4BF1-9A59-3CF78677436D}" dt="2021-06-08T01:18:42.720" v="99"/>
          <ac:picMkLst>
            <pc:docMk/>
            <pc:sldMk cId="2546967044" sldId="426"/>
            <ac:picMk id="9" creationId="{63EB4791-4AFC-4B32-BA3F-7A9E26D8BA04}"/>
          </ac:picMkLst>
        </pc:picChg>
        <pc:picChg chg="add mod ord modCrop">
          <ac:chgData name="Moreno,Hayley" userId="S::morenoh@oclc.org::11956411-ff0c-4f4f-b511-65d5276ad58a" providerId="AD" clId="Web-{700FC6A6-CCAE-4BF1-9A59-3CF78677436D}" dt="2021-06-08T01:19:29.597" v="133"/>
          <ac:picMkLst>
            <pc:docMk/>
            <pc:sldMk cId="2546967044" sldId="426"/>
            <ac:picMk id="10" creationId="{CC09D10C-4C20-4655-BEC0-360897827E93}"/>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4E26D-143E-4877-8AB7-11FCB551C836}"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4E467E87-049B-478C-B832-A98B9FC3F179}">
      <dgm:prSet custT="1"/>
      <dgm:spPr>
        <a:solidFill>
          <a:schemeClr val="accent6"/>
        </a:solidFill>
      </dgm:spPr>
      <dgm:t>
        <a:bodyPr anchor="t"/>
        <a:lstStyle/>
        <a:p>
          <a:r>
            <a:rPr lang="en-US" sz="2100"/>
            <a:t>Documentation project currently underway </a:t>
          </a:r>
        </a:p>
      </dgm:t>
    </dgm:pt>
    <dgm:pt modelId="{F02A762B-F4CA-4685-8044-D6AB0C48C18F}" type="parTrans" cxnId="{668F1C50-4567-46B9-A5E9-E6270FDC6F3A}">
      <dgm:prSet/>
      <dgm:spPr/>
      <dgm:t>
        <a:bodyPr/>
        <a:lstStyle/>
        <a:p>
          <a:endParaRPr lang="en-US"/>
        </a:p>
      </dgm:t>
    </dgm:pt>
    <dgm:pt modelId="{916BC489-B3B4-4AC3-84E1-FF9FBC7D0E11}" type="sibTrans" cxnId="{668F1C50-4567-46B9-A5E9-E6270FDC6F3A}">
      <dgm:prSet/>
      <dgm:spPr/>
      <dgm:t>
        <a:bodyPr/>
        <a:lstStyle/>
        <a:p>
          <a:endParaRPr lang="en-US"/>
        </a:p>
      </dgm:t>
    </dgm:pt>
    <dgm:pt modelId="{078F5CB5-76E8-4F8C-910A-393A31639C21}">
      <dgm:prSet custT="1"/>
      <dgm:spPr>
        <a:solidFill>
          <a:schemeClr val="accent2"/>
        </a:solidFill>
      </dgm:spPr>
      <dgm:t>
        <a:bodyPr anchor="t"/>
        <a:lstStyle/>
        <a:p>
          <a:r>
            <a:rPr lang="en-US" sz="2100"/>
            <a:t>Information will become available on the OCLC support site later this year</a:t>
          </a:r>
        </a:p>
      </dgm:t>
    </dgm:pt>
    <dgm:pt modelId="{96E2C747-18CD-4801-A723-2BF2CB86306F}" type="parTrans" cxnId="{7BA915AD-7A75-45B6-8886-C2393BE5BA1A}">
      <dgm:prSet/>
      <dgm:spPr/>
      <dgm:t>
        <a:bodyPr/>
        <a:lstStyle/>
        <a:p>
          <a:endParaRPr lang="en-US"/>
        </a:p>
      </dgm:t>
    </dgm:pt>
    <dgm:pt modelId="{F084D0D0-9803-491D-889C-56E52D57110C}" type="sibTrans" cxnId="{7BA915AD-7A75-45B6-8886-C2393BE5BA1A}">
      <dgm:prSet/>
      <dgm:spPr/>
      <dgm:t>
        <a:bodyPr/>
        <a:lstStyle/>
        <a:p>
          <a:endParaRPr lang="en-US"/>
        </a:p>
      </dgm:t>
    </dgm:pt>
    <dgm:pt modelId="{B8C13739-7350-40B5-AE17-3E5B108AF478}">
      <dgm:prSet custT="1"/>
      <dgm:spPr>
        <a:solidFill>
          <a:schemeClr val="accent4"/>
        </a:solidFill>
      </dgm:spPr>
      <dgm:t>
        <a:bodyPr anchor="t"/>
        <a:lstStyle/>
        <a:p>
          <a:r>
            <a:rPr lang="en-US" sz="2000"/>
            <a:t>Announcement coming soon to OCLC-CAT and the Cataloging and Metadata Community Center</a:t>
          </a:r>
        </a:p>
        <a:p>
          <a:endParaRPr lang="en-US" sz="1500"/>
        </a:p>
      </dgm:t>
    </dgm:pt>
    <dgm:pt modelId="{20B1B47D-4B4B-4FE0-92F5-3552131A781C}" type="parTrans" cxnId="{E278EC52-B365-4C0E-948E-633B62554423}">
      <dgm:prSet/>
      <dgm:spPr/>
      <dgm:t>
        <a:bodyPr/>
        <a:lstStyle/>
        <a:p>
          <a:endParaRPr lang="en-US"/>
        </a:p>
      </dgm:t>
    </dgm:pt>
    <dgm:pt modelId="{35FCBA3C-DB92-41D8-B4D6-C967AA92B1F2}" type="sibTrans" cxnId="{E278EC52-B365-4C0E-948E-633B62554423}">
      <dgm:prSet/>
      <dgm:spPr/>
      <dgm:t>
        <a:bodyPr/>
        <a:lstStyle/>
        <a:p>
          <a:endParaRPr lang="en-US"/>
        </a:p>
      </dgm:t>
    </dgm:pt>
    <dgm:pt modelId="{300FB606-AB9A-4B3F-A15D-221DA23C18FF}" type="pres">
      <dgm:prSet presAssocID="{1594E26D-143E-4877-8AB7-11FCB551C836}" presName="outerComposite" presStyleCnt="0">
        <dgm:presLayoutVars>
          <dgm:chMax val="5"/>
          <dgm:dir/>
          <dgm:resizeHandles val="exact"/>
        </dgm:presLayoutVars>
      </dgm:prSet>
      <dgm:spPr/>
    </dgm:pt>
    <dgm:pt modelId="{5F4F4E8C-83BB-4AAB-A43E-0846A961AF9C}" type="pres">
      <dgm:prSet presAssocID="{1594E26D-143E-4877-8AB7-11FCB551C836}" presName="dummyMaxCanvas" presStyleCnt="0">
        <dgm:presLayoutVars/>
      </dgm:prSet>
      <dgm:spPr/>
    </dgm:pt>
    <dgm:pt modelId="{E18168FF-568E-4BF5-86E8-8E9A6C24274C}" type="pres">
      <dgm:prSet presAssocID="{1594E26D-143E-4877-8AB7-11FCB551C836}" presName="ThreeNodes_1" presStyleLbl="node1" presStyleIdx="0" presStyleCnt="3">
        <dgm:presLayoutVars>
          <dgm:bulletEnabled val="1"/>
        </dgm:presLayoutVars>
      </dgm:prSet>
      <dgm:spPr/>
    </dgm:pt>
    <dgm:pt modelId="{6E177E01-CD3F-4EC8-A51F-2DB2F6085D6D}" type="pres">
      <dgm:prSet presAssocID="{1594E26D-143E-4877-8AB7-11FCB551C836}" presName="ThreeNodes_2" presStyleLbl="node1" presStyleIdx="1" presStyleCnt="3">
        <dgm:presLayoutVars>
          <dgm:bulletEnabled val="1"/>
        </dgm:presLayoutVars>
      </dgm:prSet>
      <dgm:spPr/>
    </dgm:pt>
    <dgm:pt modelId="{4796222E-3040-4BA9-AF02-097196961AA6}" type="pres">
      <dgm:prSet presAssocID="{1594E26D-143E-4877-8AB7-11FCB551C836}" presName="ThreeNodes_3" presStyleLbl="node1" presStyleIdx="2" presStyleCnt="3" custScaleY="100026">
        <dgm:presLayoutVars>
          <dgm:bulletEnabled val="1"/>
        </dgm:presLayoutVars>
      </dgm:prSet>
      <dgm:spPr/>
    </dgm:pt>
    <dgm:pt modelId="{CA72C34C-88FD-4E97-A5D8-16A058FB6522}" type="pres">
      <dgm:prSet presAssocID="{1594E26D-143E-4877-8AB7-11FCB551C836}" presName="ThreeConn_1-2" presStyleLbl="fgAccFollowNode1" presStyleIdx="0" presStyleCnt="2">
        <dgm:presLayoutVars>
          <dgm:bulletEnabled val="1"/>
        </dgm:presLayoutVars>
      </dgm:prSet>
      <dgm:spPr/>
    </dgm:pt>
    <dgm:pt modelId="{3A3EEF4F-09D8-4477-969D-20B7AA7A7BD8}" type="pres">
      <dgm:prSet presAssocID="{1594E26D-143E-4877-8AB7-11FCB551C836}" presName="ThreeConn_2-3" presStyleLbl="fgAccFollowNode1" presStyleIdx="1" presStyleCnt="2">
        <dgm:presLayoutVars>
          <dgm:bulletEnabled val="1"/>
        </dgm:presLayoutVars>
      </dgm:prSet>
      <dgm:spPr/>
    </dgm:pt>
    <dgm:pt modelId="{1C0F7E10-ABDF-451F-A3B1-6563448B5BDE}" type="pres">
      <dgm:prSet presAssocID="{1594E26D-143E-4877-8AB7-11FCB551C836}" presName="ThreeNodes_1_text" presStyleLbl="node1" presStyleIdx="2" presStyleCnt="3">
        <dgm:presLayoutVars>
          <dgm:bulletEnabled val="1"/>
        </dgm:presLayoutVars>
      </dgm:prSet>
      <dgm:spPr/>
    </dgm:pt>
    <dgm:pt modelId="{31A18F5F-B656-4935-A18D-75BC8ACDD8C6}" type="pres">
      <dgm:prSet presAssocID="{1594E26D-143E-4877-8AB7-11FCB551C836}" presName="ThreeNodes_2_text" presStyleLbl="node1" presStyleIdx="2" presStyleCnt="3">
        <dgm:presLayoutVars>
          <dgm:bulletEnabled val="1"/>
        </dgm:presLayoutVars>
      </dgm:prSet>
      <dgm:spPr/>
    </dgm:pt>
    <dgm:pt modelId="{29B55BC4-45F1-4BF7-A397-27BEF5224A9A}" type="pres">
      <dgm:prSet presAssocID="{1594E26D-143E-4877-8AB7-11FCB551C836}" presName="ThreeNodes_3_text" presStyleLbl="node1" presStyleIdx="2" presStyleCnt="3">
        <dgm:presLayoutVars>
          <dgm:bulletEnabled val="1"/>
        </dgm:presLayoutVars>
      </dgm:prSet>
      <dgm:spPr/>
    </dgm:pt>
  </dgm:ptLst>
  <dgm:cxnLst>
    <dgm:cxn modelId="{0C3A430E-E1AA-45CC-904B-4C6C6050F712}" type="presOf" srcId="{4E467E87-049B-478C-B832-A98B9FC3F179}" destId="{1C0F7E10-ABDF-451F-A3B1-6563448B5BDE}" srcOrd="1" destOrd="0" presId="urn:microsoft.com/office/officeart/2005/8/layout/vProcess5"/>
    <dgm:cxn modelId="{C37E3A13-BC97-4DED-9F1A-6DA1BA771185}" type="presOf" srcId="{B8C13739-7350-40B5-AE17-3E5B108AF478}" destId="{29B55BC4-45F1-4BF7-A397-27BEF5224A9A}" srcOrd="1" destOrd="0" presId="urn:microsoft.com/office/officeart/2005/8/layout/vProcess5"/>
    <dgm:cxn modelId="{80D69C3C-04A0-4750-8321-85C9030B7552}" type="presOf" srcId="{4E467E87-049B-478C-B832-A98B9FC3F179}" destId="{E18168FF-568E-4BF5-86E8-8E9A6C24274C}" srcOrd="0" destOrd="0" presId="urn:microsoft.com/office/officeart/2005/8/layout/vProcess5"/>
    <dgm:cxn modelId="{90D9615F-0543-4576-A20C-AAF3E61655FD}" type="presOf" srcId="{078F5CB5-76E8-4F8C-910A-393A31639C21}" destId="{6E177E01-CD3F-4EC8-A51F-2DB2F6085D6D}" srcOrd="0" destOrd="0" presId="urn:microsoft.com/office/officeart/2005/8/layout/vProcess5"/>
    <dgm:cxn modelId="{2F957061-AF1D-47CD-A897-E12266A06A33}" type="presOf" srcId="{078F5CB5-76E8-4F8C-910A-393A31639C21}" destId="{31A18F5F-B656-4935-A18D-75BC8ACDD8C6}" srcOrd="1" destOrd="0" presId="urn:microsoft.com/office/officeart/2005/8/layout/vProcess5"/>
    <dgm:cxn modelId="{668F1C50-4567-46B9-A5E9-E6270FDC6F3A}" srcId="{1594E26D-143E-4877-8AB7-11FCB551C836}" destId="{4E467E87-049B-478C-B832-A98B9FC3F179}" srcOrd="0" destOrd="0" parTransId="{F02A762B-F4CA-4685-8044-D6AB0C48C18F}" sibTransId="{916BC489-B3B4-4AC3-84E1-FF9FBC7D0E11}"/>
    <dgm:cxn modelId="{E278EC52-B365-4C0E-948E-633B62554423}" srcId="{1594E26D-143E-4877-8AB7-11FCB551C836}" destId="{B8C13739-7350-40B5-AE17-3E5B108AF478}" srcOrd="2" destOrd="0" parTransId="{20B1B47D-4B4B-4FE0-92F5-3552131A781C}" sibTransId="{35FCBA3C-DB92-41D8-B4D6-C967AA92B1F2}"/>
    <dgm:cxn modelId="{59A73799-B3DC-4DDE-A839-875ABA009F3D}" type="presOf" srcId="{F084D0D0-9803-491D-889C-56E52D57110C}" destId="{3A3EEF4F-09D8-4477-969D-20B7AA7A7BD8}" srcOrd="0" destOrd="0" presId="urn:microsoft.com/office/officeart/2005/8/layout/vProcess5"/>
    <dgm:cxn modelId="{7BA915AD-7A75-45B6-8886-C2393BE5BA1A}" srcId="{1594E26D-143E-4877-8AB7-11FCB551C836}" destId="{078F5CB5-76E8-4F8C-910A-393A31639C21}" srcOrd="1" destOrd="0" parTransId="{96E2C747-18CD-4801-A723-2BF2CB86306F}" sibTransId="{F084D0D0-9803-491D-889C-56E52D57110C}"/>
    <dgm:cxn modelId="{40B348E7-B98D-4C89-8785-C8A2E24F2256}" type="presOf" srcId="{1594E26D-143E-4877-8AB7-11FCB551C836}" destId="{300FB606-AB9A-4B3F-A15D-221DA23C18FF}" srcOrd="0" destOrd="0" presId="urn:microsoft.com/office/officeart/2005/8/layout/vProcess5"/>
    <dgm:cxn modelId="{5253D3F0-7C4C-4F0B-B4E8-7A1E4664AC89}" type="presOf" srcId="{B8C13739-7350-40B5-AE17-3E5B108AF478}" destId="{4796222E-3040-4BA9-AF02-097196961AA6}" srcOrd="0" destOrd="0" presId="urn:microsoft.com/office/officeart/2005/8/layout/vProcess5"/>
    <dgm:cxn modelId="{44D539F6-9914-41F9-89A0-59DBF41459FA}" type="presOf" srcId="{916BC489-B3B4-4AC3-84E1-FF9FBC7D0E11}" destId="{CA72C34C-88FD-4E97-A5D8-16A058FB6522}" srcOrd="0" destOrd="0" presId="urn:microsoft.com/office/officeart/2005/8/layout/vProcess5"/>
    <dgm:cxn modelId="{B369589D-93C6-495D-920A-548F77076DDD}" type="presParOf" srcId="{300FB606-AB9A-4B3F-A15D-221DA23C18FF}" destId="{5F4F4E8C-83BB-4AAB-A43E-0846A961AF9C}" srcOrd="0" destOrd="0" presId="urn:microsoft.com/office/officeart/2005/8/layout/vProcess5"/>
    <dgm:cxn modelId="{8015430E-4695-448A-82E4-16924DDF7BFF}" type="presParOf" srcId="{300FB606-AB9A-4B3F-A15D-221DA23C18FF}" destId="{E18168FF-568E-4BF5-86E8-8E9A6C24274C}" srcOrd="1" destOrd="0" presId="urn:microsoft.com/office/officeart/2005/8/layout/vProcess5"/>
    <dgm:cxn modelId="{C8170E01-3FF8-4CBE-AF86-7B8B4C61EA2B}" type="presParOf" srcId="{300FB606-AB9A-4B3F-A15D-221DA23C18FF}" destId="{6E177E01-CD3F-4EC8-A51F-2DB2F6085D6D}" srcOrd="2" destOrd="0" presId="urn:microsoft.com/office/officeart/2005/8/layout/vProcess5"/>
    <dgm:cxn modelId="{A871C467-F3F6-4DCF-8219-7B4F5CA56728}" type="presParOf" srcId="{300FB606-AB9A-4B3F-A15D-221DA23C18FF}" destId="{4796222E-3040-4BA9-AF02-097196961AA6}" srcOrd="3" destOrd="0" presId="urn:microsoft.com/office/officeart/2005/8/layout/vProcess5"/>
    <dgm:cxn modelId="{473C3B8D-F6B6-4F83-ADEA-D60AB6C9C0D0}" type="presParOf" srcId="{300FB606-AB9A-4B3F-A15D-221DA23C18FF}" destId="{CA72C34C-88FD-4E97-A5D8-16A058FB6522}" srcOrd="4" destOrd="0" presId="urn:microsoft.com/office/officeart/2005/8/layout/vProcess5"/>
    <dgm:cxn modelId="{574CBE38-7D59-48BE-942E-F66F6A89CFF4}" type="presParOf" srcId="{300FB606-AB9A-4B3F-A15D-221DA23C18FF}" destId="{3A3EEF4F-09D8-4477-969D-20B7AA7A7BD8}" srcOrd="5" destOrd="0" presId="urn:microsoft.com/office/officeart/2005/8/layout/vProcess5"/>
    <dgm:cxn modelId="{472508A7-32D7-42DC-AA61-BCB47FBD37FC}" type="presParOf" srcId="{300FB606-AB9A-4B3F-A15D-221DA23C18FF}" destId="{1C0F7E10-ABDF-451F-A3B1-6563448B5BDE}" srcOrd="6" destOrd="0" presId="urn:microsoft.com/office/officeart/2005/8/layout/vProcess5"/>
    <dgm:cxn modelId="{B26980C1-D685-4B2F-A0EE-DF2F3673230B}" type="presParOf" srcId="{300FB606-AB9A-4B3F-A15D-221DA23C18FF}" destId="{31A18F5F-B656-4935-A18D-75BC8ACDD8C6}" srcOrd="7" destOrd="0" presId="urn:microsoft.com/office/officeart/2005/8/layout/vProcess5"/>
    <dgm:cxn modelId="{9D62458E-60F7-4172-936E-461A53647E4C}" type="presParOf" srcId="{300FB606-AB9A-4B3F-A15D-221DA23C18FF}" destId="{29B55BC4-45F1-4BF7-A397-27BEF5224A9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B6D247-42AA-4544-B194-1B87CBDA3424}"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C49547ED-0399-4FBE-86A1-DED30E6EE9FB}">
      <dgm:prSet custT="1"/>
      <dgm:spPr/>
      <dgm:t>
        <a:bodyPr/>
        <a:lstStyle/>
        <a:p>
          <a:r>
            <a:rPr lang="en-US" sz="2100" b="1">
              <a:solidFill>
                <a:srgbClr val="007DBA"/>
              </a:solidFill>
            </a:rPr>
            <a:t>Data Sync Collections</a:t>
          </a:r>
          <a:endParaRPr lang="en-US" sz="2100">
            <a:solidFill>
              <a:srgbClr val="007DBA"/>
            </a:solidFill>
          </a:endParaRPr>
        </a:p>
      </dgm:t>
    </dgm:pt>
    <dgm:pt modelId="{E9C262A1-0639-4C44-822F-8795D21F524A}" type="parTrans" cxnId="{275F3FF1-BB2C-4EAC-BA1C-43D301AE947D}">
      <dgm:prSet/>
      <dgm:spPr/>
      <dgm:t>
        <a:bodyPr/>
        <a:lstStyle/>
        <a:p>
          <a:endParaRPr lang="en-US"/>
        </a:p>
      </dgm:t>
    </dgm:pt>
    <dgm:pt modelId="{1AD4A7CA-3CA5-40DB-9CB8-B5A9D940E1CE}" type="sibTrans" cxnId="{275F3FF1-BB2C-4EAC-BA1C-43D301AE947D}">
      <dgm:prSet/>
      <dgm:spPr/>
      <dgm:t>
        <a:bodyPr/>
        <a:lstStyle/>
        <a:p>
          <a:endParaRPr lang="en-US"/>
        </a:p>
      </dgm:t>
    </dgm:pt>
    <dgm:pt modelId="{CF34132F-2828-4489-9DF1-61165013BB06}">
      <dgm:prSet custT="1"/>
      <dgm:spPr/>
      <dgm:t>
        <a:bodyPr/>
        <a:lstStyle/>
        <a:p>
          <a:r>
            <a:rPr lang="en-US" sz="2100" b="1">
              <a:solidFill>
                <a:srgbClr val="007DBA"/>
              </a:solidFill>
            </a:rPr>
            <a:t>Manual input</a:t>
          </a:r>
          <a:endParaRPr lang="en-US" sz="2100">
            <a:solidFill>
              <a:srgbClr val="007DBA"/>
            </a:solidFill>
          </a:endParaRPr>
        </a:p>
      </dgm:t>
    </dgm:pt>
    <dgm:pt modelId="{95EBCDD9-1CCE-4916-8CD8-4017FFAA082E}" type="parTrans" cxnId="{EAA21B5F-E7CD-4AD3-8E76-D97A87C0414C}">
      <dgm:prSet/>
      <dgm:spPr/>
      <dgm:t>
        <a:bodyPr/>
        <a:lstStyle/>
        <a:p>
          <a:endParaRPr lang="en-US"/>
        </a:p>
      </dgm:t>
    </dgm:pt>
    <dgm:pt modelId="{1FBC13A5-415F-461F-8646-08997A82D696}" type="sibTrans" cxnId="{EAA21B5F-E7CD-4AD3-8E76-D97A87C0414C}">
      <dgm:prSet/>
      <dgm:spPr/>
      <dgm:t>
        <a:bodyPr/>
        <a:lstStyle/>
        <a:p>
          <a:endParaRPr lang="en-US"/>
        </a:p>
      </dgm:t>
    </dgm:pt>
    <dgm:pt modelId="{05A1B3A3-296F-429B-A733-B41B6ED556EB}">
      <dgm:prSet custT="1"/>
      <dgm:spPr/>
      <dgm:t>
        <a:bodyPr/>
        <a:lstStyle/>
        <a:p>
          <a:r>
            <a:rPr lang="en-US" sz="2100" b="1">
              <a:solidFill>
                <a:srgbClr val="007DBA"/>
              </a:solidFill>
            </a:rPr>
            <a:t>WorldCat Cataloging Partners</a:t>
          </a:r>
          <a:endParaRPr lang="en-US" sz="2100">
            <a:solidFill>
              <a:srgbClr val="007DBA"/>
            </a:solidFill>
          </a:endParaRPr>
        </a:p>
      </dgm:t>
    </dgm:pt>
    <dgm:pt modelId="{50191F3A-7A3B-4478-BE31-2D877216EB1E}" type="parTrans" cxnId="{790F7CED-FB80-439D-A5DB-6A7E13E76A86}">
      <dgm:prSet/>
      <dgm:spPr/>
      <dgm:t>
        <a:bodyPr/>
        <a:lstStyle/>
        <a:p>
          <a:endParaRPr lang="en-US"/>
        </a:p>
      </dgm:t>
    </dgm:pt>
    <dgm:pt modelId="{EBEF9939-7F7F-49B7-B1FD-75F70C075D51}" type="sibTrans" cxnId="{790F7CED-FB80-439D-A5DB-6A7E13E76A86}">
      <dgm:prSet/>
      <dgm:spPr/>
      <dgm:t>
        <a:bodyPr/>
        <a:lstStyle/>
        <a:p>
          <a:endParaRPr lang="en-US"/>
        </a:p>
      </dgm:t>
    </dgm:pt>
    <dgm:pt modelId="{7381CEB0-F4D0-4097-9D54-EBAE6E17734D}">
      <dgm:prSet custT="1"/>
      <dgm:spPr/>
      <dgm:t>
        <a:bodyPr/>
        <a:lstStyle/>
        <a:p>
          <a:r>
            <a:rPr lang="en-US" sz="2100" b="1">
              <a:solidFill>
                <a:srgbClr val="007DBA"/>
              </a:solidFill>
            </a:rPr>
            <a:t>WorldCat Metadata API</a:t>
          </a:r>
          <a:endParaRPr lang="en-US" sz="2100">
            <a:solidFill>
              <a:srgbClr val="007DBA"/>
            </a:solidFill>
          </a:endParaRPr>
        </a:p>
      </dgm:t>
    </dgm:pt>
    <dgm:pt modelId="{B69521A7-B496-4933-AB27-491237E8ED3B}" type="parTrans" cxnId="{60029226-24EF-4F7D-BFD7-BF22ECC9E3D5}">
      <dgm:prSet/>
      <dgm:spPr/>
      <dgm:t>
        <a:bodyPr/>
        <a:lstStyle/>
        <a:p>
          <a:endParaRPr lang="en-US"/>
        </a:p>
      </dgm:t>
    </dgm:pt>
    <dgm:pt modelId="{991D3744-CB96-4E93-9C14-F8463B52AE0B}" type="sibTrans" cxnId="{60029226-24EF-4F7D-BFD7-BF22ECC9E3D5}">
      <dgm:prSet/>
      <dgm:spPr/>
      <dgm:t>
        <a:bodyPr/>
        <a:lstStyle/>
        <a:p>
          <a:endParaRPr lang="en-US"/>
        </a:p>
      </dgm:t>
    </dgm:pt>
    <dgm:pt modelId="{B9F8BAD9-3507-4342-BF6C-44C0D29327EC}" type="pres">
      <dgm:prSet presAssocID="{29B6D247-42AA-4544-B194-1B87CBDA3424}" presName="root" presStyleCnt="0">
        <dgm:presLayoutVars>
          <dgm:dir/>
          <dgm:resizeHandles val="exact"/>
        </dgm:presLayoutVars>
      </dgm:prSet>
      <dgm:spPr/>
    </dgm:pt>
    <dgm:pt modelId="{BB6344C7-5A4A-4C67-8F3B-AF04A13BB691}" type="pres">
      <dgm:prSet presAssocID="{29B6D247-42AA-4544-B194-1B87CBDA3424}" presName="container" presStyleCnt="0">
        <dgm:presLayoutVars>
          <dgm:dir/>
          <dgm:resizeHandles val="exact"/>
        </dgm:presLayoutVars>
      </dgm:prSet>
      <dgm:spPr/>
    </dgm:pt>
    <dgm:pt modelId="{3DD46B42-6E8B-403C-AD7B-4AFB5B6C8BF5}" type="pres">
      <dgm:prSet presAssocID="{C49547ED-0399-4FBE-86A1-DED30E6EE9FB}" presName="compNode" presStyleCnt="0"/>
      <dgm:spPr/>
    </dgm:pt>
    <dgm:pt modelId="{958FF09B-F5C3-43C2-A426-424224A93E4F}" type="pres">
      <dgm:prSet presAssocID="{C49547ED-0399-4FBE-86A1-DED30E6EE9FB}" presName="iconBgRect" presStyleLbl="bgShp" presStyleIdx="0" presStyleCnt="4"/>
      <dgm:spPr>
        <a:solidFill>
          <a:schemeClr val="accent4"/>
        </a:solidFill>
      </dgm:spPr>
    </dgm:pt>
    <dgm:pt modelId="{C7CC7061-8971-4A13-B9BF-A4ACB6FD6B6F}" type="pres">
      <dgm:prSet presAssocID="{C49547ED-0399-4FBE-86A1-DED30E6EE9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EE3CAA0A-DABF-4F97-AC20-2C4D2CB99CD4}" type="pres">
      <dgm:prSet presAssocID="{C49547ED-0399-4FBE-86A1-DED30E6EE9FB}" presName="spaceRect" presStyleCnt="0"/>
      <dgm:spPr/>
    </dgm:pt>
    <dgm:pt modelId="{F8BF8B77-553C-4891-8379-A7BD9E00944C}" type="pres">
      <dgm:prSet presAssocID="{C49547ED-0399-4FBE-86A1-DED30E6EE9FB}" presName="textRect" presStyleLbl="revTx" presStyleIdx="0" presStyleCnt="4">
        <dgm:presLayoutVars>
          <dgm:chMax val="1"/>
          <dgm:chPref val="1"/>
        </dgm:presLayoutVars>
      </dgm:prSet>
      <dgm:spPr/>
    </dgm:pt>
    <dgm:pt modelId="{A0C3A9C1-9A36-4F25-AC6F-AFC31B35B342}" type="pres">
      <dgm:prSet presAssocID="{1AD4A7CA-3CA5-40DB-9CB8-B5A9D940E1CE}" presName="sibTrans" presStyleLbl="sibTrans2D1" presStyleIdx="0" presStyleCnt="0"/>
      <dgm:spPr/>
    </dgm:pt>
    <dgm:pt modelId="{0CF7793D-9A1D-4E5B-A825-31123E33DA96}" type="pres">
      <dgm:prSet presAssocID="{CF34132F-2828-4489-9DF1-61165013BB06}" presName="compNode" presStyleCnt="0"/>
      <dgm:spPr/>
    </dgm:pt>
    <dgm:pt modelId="{E1261C4A-041F-485C-80B7-DF093C6EAAB2}" type="pres">
      <dgm:prSet presAssocID="{CF34132F-2828-4489-9DF1-61165013BB06}" presName="iconBgRect" presStyleLbl="bgShp" presStyleIdx="1" presStyleCnt="4"/>
      <dgm:spPr/>
    </dgm:pt>
    <dgm:pt modelId="{C89F776B-426A-453B-9C1F-E99050C61990}" type="pres">
      <dgm:prSet presAssocID="{CF34132F-2828-4489-9DF1-61165013BB0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eyboard outline"/>
        </a:ext>
      </dgm:extLst>
    </dgm:pt>
    <dgm:pt modelId="{85D74BAC-2A0C-421E-AB5B-AB8D54F9BBB9}" type="pres">
      <dgm:prSet presAssocID="{CF34132F-2828-4489-9DF1-61165013BB06}" presName="spaceRect" presStyleCnt="0"/>
      <dgm:spPr/>
    </dgm:pt>
    <dgm:pt modelId="{E28EC2F5-8774-4977-84CE-623FBBF98525}" type="pres">
      <dgm:prSet presAssocID="{CF34132F-2828-4489-9DF1-61165013BB06}" presName="textRect" presStyleLbl="revTx" presStyleIdx="1" presStyleCnt="4">
        <dgm:presLayoutVars>
          <dgm:chMax val="1"/>
          <dgm:chPref val="1"/>
        </dgm:presLayoutVars>
      </dgm:prSet>
      <dgm:spPr/>
    </dgm:pt>
    <dgm:pt modelId="{810F7A00-D726-4133-A66F-B3012CDA333A}" type="pres">
      <dgm:prSet presAssocID="{1FBC13A5-415F-461F-8646-08997A82D696}" presName="sibTrans" presStyleLbl="sibTrans2D1" presStyleIdx="0" presStyleCnt="0"/>
      <dgm:spPr/>
    </dgm:pt>
    <dgm:pt modelId="{60C66D47-BF03-4A97-A2B7-BA7B7DC3B920}" type="pres">
      <dgm:prSet presAssocID="{05A1B3A3-296F-429B-A733-B41B6ED556EB}" presName="compNode" presStyleCnt="0"/>
      <dgm:spPr/>
    </dgm:pt>
    <dgm:pt modelId="{D5A8E5C8-ADAB-49EF-AB9C-DA5C588C1AA7}" type="pres">
      <dgm:prSet presAssocID="{05A1B3A3-296F-429B-A733-B41B6ED556EB}" presName="iconBgRect" presStyleLbl="bgShp" presStyleIdx="2" presStyleCnt="4"/>
      <dgm:spPr/>
    </dgm:pt>
    <dgm:pt modelId="{CB2AAC8B-CE21-4BDD-AD90-992A0D3BCA35}" type="pres">
      <dgm:prSet presAssocID="{05A1B3A3-296F-429B-A733-B41B6ED556E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ndshake outline"/>
        </a:ext>
      </dgm:extLst>
    </dgm:pt>
    <dgm:pt modelId="{107A5660-5B99-4523-89C0-6CF0974C0291}" type="pres">
      <dgm:prSet presAssocID="{05A1B3A3-296F-429B-A733-B41B6ED556EB}" presName="spaceRect" presStyleCnt="0"/>
      <dgm:spPr/>
    </dgm:pt>
    <dgm:pt modelId="{FF8A1025-CB7F-4F9B-8655-A32804A88596}" type="pres">
      <dgm:prSet presAssocID="{05A1B3A3-296F-429B-A733-B41B6ED556EB}" presName="textRect" presStyleLbl="revTx" presStyleIdx="2" presStyleCnt="4">
        <dgm:presLayoutVars>
          <dgm:chMax val="1"/>
          <dgm:chPref val="1"/>
        </dgm:presLayoutVars>
      </dgm:prSet>
      <dgm:spPr/>
    </dgm:pt>
    <dgm:pt modelId="{763D5F44-5431-486D-B7D6-B4B236430B9F}" type="pres">
      <dgm:prSet presAssocID="{EBEF9939-7F7F-49B7-B1FD-75F70C075D51}" presName="sibTrans" presStyleLbl="sibTrans2D1" presStyleIdx="0" presStyleCnt="0"/>
      <dgm:spPr/>
    </dgm:pt>
    <dgm:pt modelId="{7643D5EB-3069-4B1F-961A-7F14E30CD8DB}" type="pres">
      <dgm:prSet presAssocID="{7381CEB0-F4D0-4097-9D54-EBAE6E17734D}" presName="compNode" presStyleCnt="0"/>
      <dgm:spPr/>
    </dgm:pt>
    <dgm:pt modelId="{1672F12E-B4B9-45FE-8AD6-7C8F3DAF3201}" type="pres">
      <dgm:prSet presAssocID="{7381CEB0-F4D0-4097-9D54-EBAE6E17734D}" presName="iconBgRect" presStyleLbl="bgShp" presStyleIdx="3" presStyleCnt="4"/>
      <dgm:spPr>
        <a:solidFill>
          <a:schemeClr val="accent4"/>
        </a:solidFill>
      </dgm:spPr>
    </dgm:pt>
    <dgm:pt modelId="{C32D4AB4-4517-456A-B1A3-B1599F2A693E}" type="pres">
      <dgm:prSet presAssocID="{7381CEB0-F4D0-4097-9D54-EBAE6E1773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oud Computing outline"/>
        </a:ext>
      </dgm:extLst>
    </dgm:pt>
    <dgm:pt modelId="{87A90773-57AB-4A0F-A7AA-84674ADCD13F}" type="pres">
      <dgm:prSet presAssocID="{7381CEB0-F4D0-4097-9D54-EBAE6E17734D}" presName="spaceRect" presStyleCnt="0"/>
      <dgm:spPr/>
    </dgm:pt>
    <dgm:pt modelId="{5E625519-1658-4B1B-8C5E-0DBAB6A09B8C}" type="pres">
      <dgm:prSet presAssocID="{7381CEB0-F4D0-4097-9D54-EBAE6E17734D}" presName="textRect" presStyleLbl="revTx" presStyleIdx="3" presStyleCnt="4">
        <dgm:presLayoutVars>
          <dgm:chMax val="1"/>
          <dgm:chPref val="1"/>
        </dgm:presLayoutVars>
      </dgm:prSet>
      <dgm:spPr/>
    </dgm:pt>
  </dgm:ptLst>
  <dgm:cxnLst>
    <dgm:cxn modelId="{26080407-CE41-424B-B0F8-EB94EA335D6C}" type="presOf" srcId="{EBEF9939-7F7F-49B7-B1FD-75F70C075D51}" destId="{763D5F44-5431-486D-B7D6-B4B236430B9F}" srcOrd="0" destOrd="0" presId="urn:microsoft.com/office/officeart/2018/2/layout/IconCircleList"/>
    <dgm:cxn modelId="{1450410E-CB2A-461C-8CF2-E53473C8E832}" type="presOf" srcId="{05A1B3A3-296F-429B-A733-B41B6ED556EB}" destId="{FF8A1025-CB7F-4F9B-8655-A32804A88596}" srcOrd="0" destOrd="0" presId="urn:microsoft.com/office/officeart/2018/2/layout/IconCircleList"/>
    <dgm:cxn modelId="{60029226-24EF-4F7D-BFD7-BF22ECC9E3D5}" srcId="{29B6D247-42AA-4544-B194-1B87CBDA3424}" destId="{7381CEB0-F4D0-4097-9D54-EBAE6E17734D}" srcOrd="3" destOrd="0" parTransId="{B69521A7-B496-4933-AB27-491237E8ED3B}" sibTransId="{991D3744-CB96-4E93-9C14-F8463B52AE0B}"/>
    <dgm:cxn modelId="{EAA21B5F-E7CD-4AD3-8E76-D97A87C0414C}" srcId="{29B6D247-42AA-4544-B194-1B87CBDA3424}" destId="{CF34132F-2828-4489-9DF1-61165013BB06}" srcOrd="1" destOrd="0" parTransId="{95EBCDD9-1CCE-4916-8CD8-4017FFAA082E}" sibTransId="{1FBC13A5-415F-461F-8646-08997A82D696}"/>
    <dgm:cxn modelId="{985E8E73-C418-48AF-8FFF-25FE0C98C1B0}" type="presOf" srcId="{1FBC13A5-415F-461F-8646-08997A82D696}" destId="{810F7A00-D726-4133-A66F-B3012CDA333A}" srcOrd="0" destOrd="0" presId="urn:microsoft.com/office/officeart/2018/2/layout/IconCircleList"/>
    <dgm:cxn modelId="{311EE493-C45C-4AE0-9032-F6BEAC257B02}" type="presOf" srcId="{1AD4A7CA-3CA5-40DB-9CB8-B5A9D940E1CE}" destId="{A0C3A9C1-9A36-4F25-AC6F-AFC31B35B342}" srcOrd="0" destOrd="0" presId="urn:microsoft.com/office/officeart/2018/2/layout/IconCircleList"/>
    <dgm:cxn modelId="{D3889DAC-EEB5-4F9F-89A3-BAF5B66CC5EE}" type="presOf" srcId="{C49547ED-0399-4FBE-86A1-DED30E6EE9FB}" destId="{F8BF8B77-553C-4891-8379-A7BD9E00944C}" srcOrd="0" destOrd="0" presId="urn:microsoft.com/office/officeart/2018/2/layout/IconCircleList"/>
    <dgm:cxn modelId="{8ADDBABA-8B7E-46B7-9829-5B3111D6FA54}" type="presOf" srcId="{29B6D247-42AA-4544-B194-1B87CBDA3424}" destId="{B9F8BAD9-3507-4342-BF6C-44C0D29327EC}" srcOrd="0" destOrd="0" presId="urn:microsoft.com/office/officeart/2018/2/layout/IconCircleList"/>
    <dgm:cxn modelId="{D94B3AE4-2EF7-4F46-80EF-58840CD50920}" type="presOf" srcId="{7381CEB0-F4D0-4097-9D54-EBAE6E17734D}" destId="{5E625519-1658-4B1B-8C5E-0DBAB6A09B8C}" srcOrd="0" destOrd="0" presId="urn:microsoft.com/office/officeart/2018/2/layout/IconCircleList"/>
    <dgm:cxn modelId="{790F7CED-FB80-439D-A5DB-6A7E13E76A86}" srcId="{29B6D247-42AA-4544-B194-1B87CBDA3424}" destId="{05A1B3A3-296F-429B-A733-B41B6ED556EB}" srcOrd="2" destOrd="0" parTransId="{50191F3A-7A3B-4478-BE31-2D877216EB1E}" sibTransId="{EBEF9939-7F7F-49B7-B1FD-75F70C075D51}"/>
    <dgm:cxn modelId="{275F3FF1-BB2C-4EAC-BA1C-43D301AE947D}" srcId="{29B6D247-42AA-4544-B194-1B87CBDA3424}" destId="{C49547ED-0399-4FBE-86A1-DED30E6EE9FB}" srcOrd="0" destOrd="0" parTransId="{E9C262A1-0639-4C44-822F-8795D21F524A}" sibTransId="{1AD4A7CA-3CA5-40DB-9CB8-B5A9D940E1CE}"/>
    <dgm:cxn modelId="{0BCCD7F3-29F6-4792-8878-3010FDA0FC6D}" type="presOf" srcId="{CF34132F-2828-4489-9DF1-61165013BB06}" destId="{E28EC2F5-8774-4977-84CE-623FBBF98525}" srcOrd="0" destOrd="0" presId="urn:microsoft.com/office/officeart/2018/2/layout/IconCircleList"/>
    <dgm:cxn modelId="{6574EFAF-4D7D-4CB5-88D0-036BBF37646E}" type="presParOf" srcId="{B9F8BAD9-3507-4342-BF6C-44C0D29327EC}" destId="{BB6344C7-5A4A-4C67-8F3B-AF04A13BB691}" srcOrd="0" destOrd="0" presId="urn:microsoft.com/office/officeart/2018/2/layout/IconCircleList"/>
    <dgm:cxn modelId="{414C5CAD-9B3F-4044-93C7-C627E00F6894}" type="presParOf" srcId="{BB6344C7-5A4A-4C67-8F3B-AF04A13BB691}" destId="{3DD46B42-6E8B-403C-AD7B-4AFB5B6C8BF5}" srcOrd="0" destOrd="0" presId="urn:microsoft.com/office/officeart/2018/2/layout/IconCircleList"/>
    <dgm:cxn modelId="{9240C805-DC1B-4C48-9C41-7742B41FAC6E}" type="presParOf" srcId="{3DD46B42-6E8B-403C-AD7B-4AFB5B6C8BF5}" destId="{958FF09B-F5C3-43C2-A426-424224A93E4F}" srcOrd="0" destOrd="0" presId="urn:microsoft.com/office/officeart/2018/2/layout/IconCircleList"/>
    <dgm:cxn modelId="{5883E5AA-DA19-4145-ACA4-BE0B2A76EA25}" type="presParOf" srcId="{3DD46B42-6E8B-403C-AD7B-4AFB5B6C8BF5}" destId="{C7CC7061-8971-4A13-B9BF-A4ACB6FD6B6F}" srcOrd="1" destOrd="0" presId="urn:microsoft.com/office/officeart/2018/2/layout/IconCircleList"/>
    <dgm:cxn modelId="{8E6B470E-DC93-4F95-BE58-36C155BFC538}" type="presParOf" srcId="{3DD46B42-6E8B-403C-AD7B-4AFB5B6C8BF5}" destId="{EE3CAA0A-DABF-4F97-AC20-2C4D2CB99CD4}" srcOrd="2" destOrd="0" presId="urn:microsoft.com/office/officeart/2018/2/layout/IconCircleList"/>
    <dgm:cxn modelId="{39239EA4-7D77-4075-931F-060820A31A6A}" type="presParOf" srcId="{3DD46B42-6E8B-403C-AD7B-4AFB5B6C8BF5}" destId="{F8BF8B77-553C-4891-8379-A7BD9E00944C}" srcOrd="3" destOrd="0" presId="urn:microsoft.com/office/officeart/2018/2/layout/IconCircleList"/>
    <dgm:cxn modelId="{36FBCFE4-211B-4549-A53A-D0108F1EE8AA}" type="presParOf" srcId="{BB6344C7-5A4A-4C67-8F3B-AF04A13BB691}" destId="{A0C3A9C1-9A36-4F25-AC6F-AFC31B35B342}" srcOrd="1" destOrd="0" presId="urn:microsoft.com/office/officeart/2018/2/layout/IconCircleList"/>
    <dgm:cxn modelId="{93229460-3480-4F40-AE3E-AEAC814AA29A}" type="presParOf" srcId="{BB6344C7-5A4A-4C67-8F3B-AF04A13BB691}" destId="{0CF7793D-9A1D-4E5B-A825-31123E33DA96}" srcOrd="2" destOrd="0" presId="urn:microsoft.com/office/officeart/2018/2/layout/IconCircleList"/>
    <dgm:cxn modelId="{3D73B702-BDAB-4A25-84F2-46C91F0DEA92}" type="presParOf" srcId="{0CF7793D-9A1D-4E5B-A825-31123E33DA96}" destId="{E1261C4A-041F-485C-80B7-DF093C6EAAB2}" srcOrd="0" destOrd="0" presId="urn:microsoft.com/office/officeart/2018/2/layout/IconCircleList"/>
    <dgm:cxn modelId="{D8801994-B9D8-4BDC-BA9E-6174C9452F81}" type="presParOf" srcId="{0CF7793D-9A1D-4E5B-A825-31123E33DA96}" destId="{C89F776B-426A-453B-9C1F-E99050C61990}" srcOrd="1" destOrd="0" presId="urn:microsoft.com/office/officeart/2018/2/layout/IconCircleList"/>
    <dgm:cxn modelId="{B70144FC-59A5-417C-AC51-2103E4F9C0FA}" type="presParOf" srcId="{0CF7793D-9A1D-4E5B-A825-31123E33DA96}" destId="{85D74BAC-2A0C-421E-AB5B-AB8D54F9BBB9}" srcOrd="2" destOrd="0" presId="urn:microsoft.com/office/officeart/2018/2/layout/IconCircleList"/>
    <dgm:cxn modelId="{BEAC16C0-F1CD-49DE-A663-24975F312725}" type="presParOf" srcId="{0CF7793D-9A1D-4E5B-A825-31123E33DA96}" destId="{E28EC2F5-8774-4977-84CE-623FBBF98525}" srcOrd="3" destOrd="0" presId="urn:microsoft.com/office/officeart/2018/2/layout/IconCircleList"/>
    <dgm:cxn modelId="{B00AF8B7-9CCF-4CF4-8852-995D3F542D6C}" type="presParOf" srcId="{BB6344C7-5A4A-4C67-8F3B-AF04A13BB691}" destId="{810F7A00-D726-4133-A66F-B3012CDA333A}" srcOrd="3" destOrd="0" presId="urn:microsoft.com/office/officeart/2018/2/layout/IconCircleList"/>
    <dgm:cxn modelId="{708E591C-4443-4DF2-A6E9-E19C957E7844}" type="presParOf" srcId="{BB6344C7-5A4A-4C67-8F3B-AF04A13BB691}" destId="{60C66D47-BF03-4A97-A2B7-BA7B7DC3B920}" srcOrd="4" destOrd="0" presId="urn:microsoft.com/office/officeart/2018/2/layout/IconCircleList"/>
    <dgm:cxn modelId="{9E2775A9-E451-46E3-B8A1-A6AB38ADEAC3}" type="presParOf" srcId="{60C66D47-BF03-4A97-A2B7-BA7B7DC3B920}" destId="{D5A8E5C8-ADAB-49EF-AB9C-DA5C588C1AA7}" srcOrd="0" destOrd="0" presId="urn:microsoft.com/office/officeart/2018/2/layout/IconCircleList"/>
    <dgm:cxn modelId="{F4072BBD-F4F6-456E-BA40-34B1E26C2318}" type="presParOf" srcId="{60C66D47-BF03-4A97-A2B7-BA7B7DC3B920}" destId="{CB2AAC8B-CE21-4BDD-AD90-992A0D3BCA35}" srcOrd="1" destOrd="0" presId="urn:microsoft.com/office/officeart/2018/2/layout/IconCircleList"/>
    <dgm:cxn modelId="{74F2230E-65A2-494A-BEA9-271B9B19F580}" type="presParOf" srcId="{60C66D47-BF03-4A97-A2B7-BA7B7DC3B920}" destId="{107A5660-5B99-4523-89C0-6CF0974C0291}" srcOrd="2" destOrd="0" presId="urn:microsoft.com/office/officeart/2018/2/layout/IconCircleList"/>
    <dgm:cxn modelId="{F23D4F51-E078-401D-B723-98B4ED89BFC9}" type="presParOf" srcId="{60C66D47-BF03-4A97-A2B7-BA7B7DC3B920}" destId="{FF8A1025-CB7F-4F9B-8655-A32804A88596}" srcOrd="3" destOrd="0" presId="urn:microsoft.com/office/officeart/2018/2/layout/IconCircleList"/>
    <dgm:cxn modelId="{AA057D3D-208D-4EB3-BDA4-DD7AA03F53E9}" type="presParOf" srcId="{BB6344C7-5A4A-4C67-8F3B-AF04A13BB691}" destId="{763D5F44-5431-486D-B7D6-B4B236430B9F}" srcOrd="5" destOrd="0" presId="urn:microsoft.com/office/officeart/2018/2/layout/IconCircleList"/>
    <dgm:cxn modelId="{03B2414E-C1B3-4987-8075-F62B2725E7FD}" type="presParOf" srcId="{BB6344C7-5A4A-4C67-8F3B-AF04A13BB691}" destId="{7643D5EB-3069-4B1F-961A-7F14E30CD8DB}" srcOrd="6" destOrd="0" presId="urn:microsoft.com/office/officeart/2018/2/layout/IconCircleList"/>
    <dgm:cxn modelId="{9B5D3F89-820E-4F89-9102-737FB177B924}" type="presParOf" srcId="{7643D5EB-3069-4B1F-961A-7F14E30CD8DB}" destId="{1672F12E-B4B9-45FE-8AD6-7C8F3DAF3201}" srcOrd="0" destOrd="0" presId="urn:microsoft.com/office/officeart/2018/2/layout/IconCircleList"/>
    <dgm:cxn modelId="{C60C11E6-F214-4A5A-A2AA-7D717EDCCAED}" type="presParOf" srcId="{7643D5EB-3069-4B1F-961A-7F14E30CD8DB}" destId="{C32D4AB4-4517-456A-B1A3-B1599F2A693E}" srcOrd="1" destOrd="0" presId="urn:microsoft.com/office/officeart/2018/2/layout/IconCircleList"/>
    <dgm:cxn modelId="{5CB1D4D5-F2F3-483F-860F-0BAAD0C64480}" type="presParOf" srcId="{7643D5EB-3069-4B1F-961A-7F14E30CD8DB}" destId="{87A90773-57AB-4A0F-A7AA-84674ADCD13F}" srcOrd="2" destOrd="0" presId="urn:microsoft.com/office/officeart/2018/2/layout/IconCircleList"/>
    <dgm:cxn modelId="{38853C76-1927-4638-96FF-71605F9A4A1B}" type="presParOf" srcId="{7643D5EB-3069-4B1F-961A-7F14E30CD8DB}" destId="{5E625519-1658-4B1B-8C5E-0DBAB6A09B8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6D247-42AA-4544-B194-1B87CBDA3424}"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853219FD-F790-4DC4-A3CB-44ECF985E8CE}">
      <dgm:prSet phldr="0" custT="1"/>
      <dgm:spPr/>
      <dgm:t>
        <a:bodyPr/>
        <a:lstStyle/>
        <a:p>
          <a:pPr rtl="0"/>
          <a:r>
            <a:rPr lang="en-US" sz="2100" b="0">
              <a:latin typeface="+mn-lt"/>
            </a:rPr>
            <a:t>Bibliographic preprocessing</a:t>
          </a:r>
        </a:p>
      </dgm:t>
    </dgm:pt>
    <dgm:pt modelId="{976F34AC-D201-499A-B625-2213C5F8212C}" type="parTrans" cxnId="{6F702D0A-0EEF-4362-80DD-67C324261A7E}">
      <dgm:prSet/>
      <dgm:spPr/>
      <dgm:t>
        <a:bodyPr/>
        <a:lstStyle/>
        <a:p>
          <a:endParaRPr lang="en-US"/>
        </a:p>
      </dgm:t>
    </dgm:pt>
    <dgm:pt modelId="{C19A0DFB-E35C-42E8-AA19-80905444C4E9}" type="sibTrans" cxnId="{6F702D0A-0EEF-4362-80DD-67C324261A7E}">
      <dgm:prSet/>
      <dgm:spPr/>
      <dgm:t>
        <a:bodyPr/>
        <a:lstStyle/>
        <a:p>
          <a:endParaRPr lang="en-US"/>
        </a:p>
      </dgm:t>
    </dgm:pt>
    <dgm:pt modelId="{800D6B10-818E-47BD-B3CF-E5EC520BFCD1}">
      <dgm:prSet phldr="0" custT="1"/>
      <dgm:spPr>
        <a:solidFill>
          <a:schemeClr val="accent6"/>
        </a:solidFill>
      </dgm:spPr>
      <dgm:t>
        <a:bodyPr/>
        <a:lstStyle/>
        <a:p>
          <a:r>
            <a:rPr lang="en-US" sz="2100" b="0">
              <a:latin typeface="+mn-lt"/>
            </a:rPr>
            <a:t>Validation</a:t>
          </a:r>
        </a:p>
      </dgm:t>
    </dgm:pt>
    <dgm:pt modelId="{E110D7D0-C2C3-4248-9A56-23A604B5B940}" type="parTrans" cxnId="{119E9F1E-1E56-4F6C-942F-529416CCD504}">
      <dgm:prSet/>
      <dgm:spPr/>
      <dgm:t>
        <a:bodyPr/>
        <a:lstStyle/>
        <a:p>
          <a:endParaRPr lang="en-US"/>
        </a:p>
      </dgm:t>
    </dgm:pt>
    <dgm:pt modelId="{38D30FB3-5D54-4B0D-8DA7-31D3C6297E25}" type="sibTrans" cxnId="{119E9F1E-1E56-4F6C-942F-529416CCD504}">
      <dgm:prSet/>
      <dgm:spPr/>
      <dgm:t>
        <a:bodyPr/>
        <a:lstStyle/>
        <a:p>
          <a:endParaRPr lang="en-US"/>
        </a:p>
      </dgm:t>
    </dgm:pt>
    <dgm:pt modelId="{05A1B3A3-296F-429B-A733-B41B6ED556EB}">
      <dgm:prSet custT="1"/>
      <dgm:spPr/>
      <dgm:t>
        <a:bodyPr/>
        <a:lstStyle/>
        <a:p>
          <a:pPr rtl="0"/>
          <a:r>
            <a:rPr lang="en-US" sz="2100" b="0">
              <a:latin typeface="+mn-lt"/>
            </a:rPr>
            <a:t>Sparse records</a:t>
          </a:r>
        </a:p>
      </dgm:t>
    </dgm:pt>
    <dgm:pt modelId="{50191F3A-7A3B-4478-BE31-2D877216EB1E}" type="parTrans" cxnId="{790F7CED-FB80-439D-A5DB-6A7E13E76A86}">
      <dgm:prSet/>
      <dgm:spPr/>
      <dgm:t>
        <a:bodyPr/>
        <a:lstStyle/>
        <a:p>
          <a:endParaRPr lang="en-US"/>
        </a:p>
      </dgm:t>
    </dgm:pt>
    <dgm:pt modelId="{EBEF9939-7F7F-49B7-B1FD-75F70C075D51}" type="sibTrans" cxnId="{790F7CED-FB80-439D-A5DB-6A7E13E76A86}">
      <dgm:prSet/>
      <dgm:spPr/>
      <dgm:t>
        <a:bodyPr/>
        <a:lstStyle/>
        <a:p>
          <a:endParaRPr lang="en-US"/>
        </a:p>
      </dgm:t>
    </dgm:pt>
    <dgm:pt modelId="{5864C600-A0CB-4D2C-AA67-17684D292B32}" type="pres">
      <dgm:prSet presAssocID="{29B6D247-42AA-4544-B194-1B87CBDA3424}" presName="Name0" presStyleCnt="0">
        <dgm:presLayoutVars>
          <dgm:dir/>
          <dgm:resizeHandles val="exact"/>
        </dgm:presLayoutVars>
      </dgm:prSet>
      <dgm:spPr/>
    </dgm:pt>
    <dgm:pt modelId="{5C877158-3C5D-486F-8BBF-22A7ABA79FDC}" type="pres">
      <dgm:prSet presAssocID="{853219FD-F790-4DC4-A3CB-44ECF985E8CE}" presName="node" presStyleLbl="node1" presStyleIdx="0" presStyleCnt="3">
        <dgm:presLayoutVars>
          <dgm:bulletEnabled val="1"/>
        </dgm:presLayoutVars>
      </dgm:prSet>
      <dgm:spPr/>
    </dgm:pt>
    <dgm:pt modelId="{C7728BB5-FC68-4AE4-96F1-2DF015AA9022}" type="pres">
      <dgm:prSet presAssocID="{C19A0DFB-E35C-42E8-AA19-80905444C4E9}" presName="sibTrans" presStyleLbl="sibTrans1D1" presStyleIdx="0" presStyleCnt="2"/>
      <dgm:spPr/>
    </dgm:pt>
    <dgm:pt modelId="{5116A26A-A957-4C3E-BAF5-C7DFA66F196E}" type="pres">
      <dgm:prSet presAssocID="{C19A0DFB-E35C-42E8-AA19-80905444C4E9}" presName="connectorText" presStyleLbl="sibTrans1D1" presStyleIdx="0" presStyleCnt="2"/>
      <dgm:spPr/>
    </dgm:pt>
    <dgm:pt modelId="{D74E5BF9-7E40-4040-95FA-427D0512328A}" type="pres">
      <dgm:prSet presAssocID="{800D6B10-818E-47BD-B3CF-E5EC520BFCD1}" presName="node" presStyleLbl="node1" presStyleIdx="1" presStyleCnt="3">
        <dgm:presLayoutVars>
          <dgm:bulletEnabled val="1"/>
        </dgm:presLayoutVars>
      </dgm:prSet>
      <dgm:spPr/>
    </dgm:pt>
    <dgm:pt modelId="{B8D47766-ECC9-4317-B253-F692B2AA6189}" type="pres">
      <dgm:prSet presAssocID="{38D30FB3-5D54-4B0D-8DA7-31D3C6297E25}" presName="sibTrans" presStyleLbl="sibTrans1D1" presStyleIdx="1" presStyleCnt="2"/>
      <dgm:spPr/>
    </dgm:pt>
    <dgm:pt modelId="{3817F47B-1463-4CBE-9E22-DEEF53179AAE}" type="pres">
      <dgm:prSet presAssocID="{38D30FB3-5D54-4B0D-8DA7-31D3C6297E25}" presName="connectorText" presStyleLbl="sibTrans1D1" presStyleIdx="1" presStyleCnt="2"/>
      <dgm:spPr/>
    </dgm:pt>
    <dgm:pt modelId="{5DD03683-7BB6-48BA-A383-ED12BDB80322}" type="pres">
      <dgm:prSet presAssocID="{05A1B3A3-296F-429B-A733-B41B6ED556EB}" presName="node" presStyleLbl="node1" presStyleIdx="2" presStyleCnt="3" custScaleY="101807">
        <dgm:presLayoutVars>
          <dgm:bulletEnabled val="1"/>
        </dgm:presLayoutVars>
      </dgm:prSet>
      <dgm:spPr/>
    </dgm:pt>
  </dgm:ptLst>
  <dgm:cxnLst>
    <dgm:cxn modelId="{6F702D0A-0EEF-4362-80DD-67C324261A7E}" srcId="{29B6D247-42AA-4544-B194-1B87CBDA3424}" destId="{853219FD-F790-4DC4-A3CB-44ECF985E8CE}" srcOrd="0" destOrd="0" parTransId="{976F34AC-D201-499A-B625-2213C5F8212C}" sibTransId="{C19A0DFB-E35C-42E8-AA19-80905444C4E9}"/>
    <dgm:cxn modelId="{A5414014-06AB-43CF-B57C-4903DBE3DC46}" type="presOf" srcId="{853219FD-F790-4DC4-A3CB-44ECF985E8CE}" destId="{5C877158-3C5D-486F-8BBF-22A7ABA79FDC}" srcOrd="0" destOrd="0" presId="urn:microsoft.com/office/officeart/2016/7/layout/RepeatingBendingProcessNew"/>
    <dgm:cxn modelId="{85B18D1C-B934-4B0D-A384-0D39C0866D97}" type="presOf" srcId="{05A1B3A3-296F-429B-A733-B41B6ED556EB}" destId="{5DD03683-7BB6-48BA-A383-ED12BDB80322}" srcOrd="0" destOrd="0" presId="urn:microsoft.com/office/officeart/2016/7/layout/RepeatingBendingProcessNew"/>
    <dgm:cxn modelId="{119E9F1E-1E56-4F6C-942F-529416CCD504}" srcId="{29B6D247-42AA-4544-B194-1B87CBDA3424}" destId="{800D6B10-818E-47BD-B3CF-E5EC520BFCD1}" srcOrd="1" destOrd="0" parTransId="{E110D7D0-C2C3-4248-9A56-23A604B5B940}" sibTransId="{38D30FB3-5D54-4B0D-8DA7-31D3C6297E25}"/>
    <dgm:cxn modelId="{C480C145-1DC4-46EF-9464-59D46DD51609}" type="presOf" srcId="{800D6B10-818E-47BD-B3CF-E5EC520BFCD1}" destId="{D74E5BF9-7E40-4040-95FA-427D0512328A}" srcOrd="0" destOrd="0" presId="urn:microsoft.com/office/officeart/2016/7/layout/RepeatingBendingProcessNew"/>
    <dgm:cxn modelId="{33A2DC68-9A9C-4F1D-9A16-C076DF69D2C4}" type="presOf" srcId="{38D30FB3-5D54-4B0D-8DA7-31D3C6297E25}" destId="{B8D47766-ECC9-4317-B253-F692B2AA6189}" srcOrd="0" destOrd="0" presId="urn:microsoft.com/office/officeart/2016/7/layout/RepeatingBendingProcessNew"/>
    <dgm:cxn modelId="{AB566F7D-4100-439E-ABB2-B8755261374D}" type="presOf" srcId="{C19A0DFB-E35C-42E8-AA19-80905444C4E9}" destId="{5116A26A-A957-4C3E-BAF5-C7DFA66F196E}" srcOrd="1" destOrd="0" presId="urn:microsoft.com/office/officeart/2016/7/layout/RepeatingBendingProcessNew"/>
    <dgm:cxn modelId="{0DF0C597-D523-495B-998C-6059A672DF04}" type="presOf" srcId="{29B6D247-42AA-4544-B194-1B87CBDA3424}" destId="{5864C600-A0CB-4D2C-AA67-17684D292B32}" srcOrd="0" destOrd="0" presId="urn:microsoft.com/office/officeart/2016/7/layout/RepeatingBendingProcessNew"/>
    <dgm:cxn modelId="{790F7CED-FB80-439D-A5DB-6A7E13E76A86}" srcId="{29B6D247-42AA-4544-B194-1B87CBDA3424}" destId="{05A1B3A3-296F-429B-A733-B41B6ED556EB}" srcOrd="2" destOrd="0" parTransId="{50191F3A-7A3B-4478-BE31-2D877216EB1E}" sibTransId="{EBEF9939-7F7F-49B7-B1FD-75F70C075D51}"/>
    <dgm:cxn modelId="{2EF028F0-B01A-4ED3-8B2E-1AC156E3A63C}" type="presOf" srcId="{38D30FB3-5D54-4B0D-8DA7-31D3C6297E25}" destId="{3817F47B-1463-4CBE-9E22-DEEF53179AAE}" srcOrd="1" destOrd="0" presId="urn:microsoft.com/office/officeart/2016/7/layout/RepeatingBendingProcessNew"/>
    <dgm:cxn modelId="{230A42F7-6F07-418B-A137-5C6C638908B0}" type="presOf" srcId="{C19A0DFB-E35C-42E8-AA19-80905444C4E9}" destId="{C7728BB5-FC68-4AE4-96F1-2DF015AA9022}" srcOrd="0" destOrd="0" presId="urn:microsoft.com/office/officeart/2016/7/layout/RepeatingBendingProcessNew"/>
    <dgm:cxn modelId="{4FC2CD22-2FE0-488D-BC5C-E0B4DB53969D}" type="presParOf" srcId="{5864C600-A0CB-4D2C-AA67-17684D292B32}" destId="{5C877158-3C5D-486F-8BBF-22A7ABA79FDC}" srcOrd="0" destOrd="0" presId="urn:microsoft.com/office/officeart/2016/7/layout/RepeatingBendingProcessNew"/>
    <dgm:cxn modelId="{20401D97-956E-46BA-A116-3C0D7C140330}" type="presParOf" srcId="{5864C600-A0CB-4D2C-AA67-17684D292B32}" destId="{C7728BB5-FC68-4AE4-96F1-2DF015AA9022}" srcOrd="1" destOrd="0" presId="urn:microsoft.com/office/officeart/2016/7/layout/RepeatingBendingProcessNew"/>
    <dgm:cxn modelId="{D5CA70E0-315A-4E3F-B09B-E26DB842413C}" type="presParOf" srcId="{C7728BB5-FC68-4AE4-96F1-2DF015AA9022}" destId="{5116A26A-A957-4C3E-BAF5-C7DFA66F196E}" srcOrd="0" destOrd="0" presId="urn:microsoft.com/office/officeart/2016/7/layout/RepeatingBendingProcessNew"/>
    <dgm:cxn modelId="{F6473EF3-20C8-45CB-9D05-8205A8626D9E}" type="presParOf" srcId="{5864C600-A0CB-4D2C-AA67-17684D292B32}" destId="{D74E5BF9-7E40-4040-95FA-427D0512328A}" srcOrd="2" destOrd="0" presId="urn:microsoft.com/office/officeart/2016/7/layout/RepeatingBendingProcessNew"/>
    <dgm:cxn modelId="{34A74AE9-35B5-4697-B1E5-7F28DEDC6B04}" type="presParOf" srcId="{5864C600-A0CB-4D2C-AA67-17684D292B32}" destId="{B8D47766-ECC9-4317-B253-F692B2AA6189}" srcOrd="3" destOrd="0" presId="urn:microsoft.com/office/officeart/2016/7/layout/RepeatingBendingProcessNew"/>
    <dgm:cxn modelId="{5FFDD9A8-7671-4479-A5AF-D0F2BFC2B7C1}" type="presParOf" srcId="{B8D47766-ECC9-4317-B253-F692B2AA6189}" destId="{3817F47B-1463-4CBE-9E22-DEEF53179AAE}" srcOrd="0" destOrd="0" presId="urn:microsoft.com/office/officeart/2016/7/layout/RepeatingBendingProcessNew"/>
    <dgm:cxn modelId="{BB297315-B705-4331-BA51-0F7852B68233}" type="presParOf" srcId="{5864C600-A0CB-4D2C-AA67-17684D292B32}" destId="{5DD03683-7BB6-48BA-A383-ED12BDB80322}"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B6D247-42AA-4544-B194-1B87CBDA342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49547ED-0399-4FBE-86A1-DED30E6EE9FB}">
      <dgm:prSet phldr="0" custT="1"/>
      <dgm:spPr>
        <a:solidFill>
          <a:schemeClr val="accent4"/>
        </a:solidFill>
      </dgm:spPr>
      <dgm:t>
        <a:bodyPr/>
        <a:lstStyle/>
        <a:p>
          <a:pPr rtl="0"/>
          <a:r>
            <a:rPr lang="en-US" sz="2100" b="0">
              <a:latin typeface="+mn-lt"/>
            </a:rPr>
            <a:t>Duplicate Detection and Resolution (DDR)</a:t>
          </a:r>
        </a:p>
      </dgm:t>
    </dgm:pt>
    <dgm:pt modelId="{E9C262A1-0639-4C44-822F-8795D21F524A}" type="parTrans" cxnId="{275F3FF1-BB2C-4EAC-BA1C-43D301AE947D}">
      <dgm:prSet/>
      <dgm:spPr/>
      <dgm:t>
        <a:bodyPr/>
        <a:lstStyle/>
        <a:p>
          <a:endParaRPr lang="en-US"/>
        </a:p>
      </dgm:t>
    </dgm:pt>
    <dgm:pt modelId="{1AD4A7CA-3CA5-40DB-9CB8-B5A9D940E1CE}" type="sibTrans" cxnId="{275F3FF1-BB2C-4EAC-BA1C-43D301AE947D}">
      <dgm:prSet/>
      <dgm:spPr/>
      <dgm:t>
        <a:bodyPr/>
        <a:lstStyle/>
        <a:p>
          <a:endParaRPr lang="en-US"/>
        </a:p>
      </dgm:t>
    </dgm:pt>
    <dgm:pt modelId="{853219FD-F790-4DC4-A3CB-44ECF985E8CE}">
      <dgm:prSet phldr="0" custT="1"/>
      <dgm:spPr/>
      <dgm:t>
        <a:bodyPr/>
        <a:lstStyle/>
        <a:p>
          <a:pPr rtl="0"/>
          <a:r>
            <a:rPr lang="en-US" sz="2100" b="0">
              <a:latin typeface="+mj-lt"/>
            </a:rPr>
            <a:t>Data Sync matching</a:t>
          </a:r>
        </a:p>
      </dgm:t>
    </dgm:pt>
    <dgm:pt modelId="{976F34AC-D201-499A-B625-2213C5F8212C}" type="parTrans" cxnId="{6F702D0A-0EEF-4362-80DD-67C324261A7E}">
      <dgm:prSet/>
      <dgm:spPr/>
      <dgm:t>
        <a:bodyPr/>
        <a:lstStyle/>
        <a:p>
          <a:endParaRPr lang="en-US"/>
        </a:p>
      </dgm:t>
    </dgm:pt>
    <dgm:pt modelId="{C19A0DFB-E35C-42E8-AA19-80905444C4E9}" type="sibTrans" cxnId="{6F702D0A-0EEF-4362-80DD-67C324261A7E}">
      <dgm:prSet/>
      <dgm:spPr/>
      <dgm:t>
        <a:bodyPr/>
        <a:lstStyle/>
        <a:p>
          <a:endParaRPr lang="en-US"/>
        </a:p>
      </dgm:t>
    </dgm:pt>
    <dgm:pt modelId="{39274248-04CF-4CC9-9AE7-C247BDC103F7}" type="pres">
      <dgm:prSet presAssocID="{29B6D247-42AA-4544-B194-1B87CBDA3424}" presName="linear" presStyleCnt="0">
        <dgm:presLayoutVars>
          <dgm:animLvl val="lvl"/>
          <dgm:resizeHandles val="exact"/>
        </dgm:presLayoutVars>
      </dgm:prSet>
      <dgm:spPr/>
    </dgm:pt>
    <dgm:pt modelId="{9DEE0CFD-E071-4AC5-9441-E48B1CA2EA87}" type="pres">
      <dgm:prSet presAssocID="{C49547ED-0399-4FBE-86A1-DED30E6EE9FB}" presName="parentText" presStyleLbl="node1" presStyleIdx="0" presStyleCnt="2">
        <dgm:presLayoutVars>
          <dgm:chMax val="0"/>
          <dgm:bulletEnabled val="1"/>
        </dgm:presLayoutVars>
      </dgm:prSet>
      <dgm:spPr/>
    </dgm:pt>
    <dgm:pt modelId="{53D807F6-B90B-492D-BF89-18894E11EF56}" type="pres">
      <dgm:prSet presAssocID="{1AD4A7CA-3CA5-40DB-9CB8-B5A9D940E1CE}" presName="spacer" presStyleCnt="0"/>
      <dgm:spPr/>
    </dgm:pt>
    <dgm:pt modelId="{BFCD818E-33E7-47E4-884D-5F8FABE65125}" type="pres">
      <dgm:prSet presAssocID="{853219FD-F790-4DC4-A3CB-44ECF985E8CE}" presName="parentText" presStyleLbl="node1" presStyleIdx="1" presStyleCnt="2">
        <dgm:presLayoutVars>
          <dgm:chMax val="0"/>
          <dgm:bulletEnabled val="1"/>
        </dgm:presLayoutVars>
      </dgm:prSet>
      <dgm:spPr/>
    </dgm:pt>
  </dgm:ptLst>
  <dgm:cxnLst>
    <dgm:cxn modelId="{6F702D0A-0EEF-4362-80DD-67C324261A7E}" srcId="{29B6D247-42AA-4544-B194-1B87CBDA3424}" destId="{853219FD-F790-4DC4-A3CB-44ECF985E8CE}" srcOrd="1" destOrd="0" parTransId="{976F34AC-D201-499A-B625-2213C5F8212C}" sibTransId="{C19A0DFB-E35C-42E8-AA19-80905444C4E9}"/>
    <dgm:cxn modelId="{8CB43F21-DBDF-4E6C-859A-0F4EF5AAB904}" type="presOf" srcId="{853219FD-F790-4DC4-A3CB-44ECF985E8CE}" destId="{BFCD818E-33E7-47E4-884D-5F8FABE65125}" srcOrd="0" destOrd="0" presId="urn:microsoft.com/office/officeart/2005/8/layout/vList2"/>
    <dgm:cxn modelId="{6D6045A6-D043-4AF3-99F5-8377F8B8D773}" type="presOf" srcId="{C49547ED-0399-4FBE-86A1-DED30E6EE9FB}" destId="{9DEE0CFD-E071-4AC5-9441-E48B1CA2EA87}" srcOrd="0" destOrd="0" presId="urn:microsoft.com/office/officeart/2005/8/layout/vList2"/>
    <dgm:cxn modelId="{239E0CC1-40D9-4C48-B31C-279B3DA51CE0}" type="presOf" srcId="{29B6D247-42AA-4544-B194-1B87CBDA3424}" destId="{39274248-04CF-4CC9-9AE7-C247BDC103F7}" srcOrd="0" destOrd="0" presId="urn:microsoft.com/office/officeart/2005/8/layout/vList2"/>
    <dgm:cxn modelId="{275F3FF1-BB2C-4EAC-BA1C-43D301AE947D}" srcId="{29B6D247-42AA-4544-B194-1B87CBDA3424}" destId="{C49547ED-0399-4FBE-86A1-DED30E6EE9FB}" srcOrd="0" destOrd="0" parTransId="{E9C262A1-0639-4C44-822F-8795D21F524A}" sibTransId="{1AD4A7CA-3CA5-40DB-9CB8-B5A9D940E1CE}"/>
    <dgm:cxn modelId="{4DF10521-3DDC-4D7E-916C-CC77A2C83AE2}" type="presParOf" srcId="{39274248-04CF-4CC9-9AE7-C247BDC103F7}" destId="{9DEE0CFD-E071-4AC5-9441-E48B1CA2EA87}" srcOrd="0" destOrd="0" presId="urn:microsoft.com/office/officeart/2005/8/layout/vList2"/>
    <dgm:cxn modelId="{E7594AC6-19A5-4EC4-94BB-629F2802E0FD}" type="presParOf" srcId="{39274248-04CF-4CC9-9AE7-C247BDC103F7}" destId="{53D807F6-B90B-492D-BF89-18894E11EF56}" srcOrd="1" destOrd="0" presId="urn:microsoft.com/office/officeart/2005/8/layout/vList2"/>
    <dgm:cxn modelId="{32E9ABA3-F2E9-4899-9652-D57B1C0FE243}" type="presParOf" srcId="{39274248-04CF-4CC9-9AE7-C247BDC103F7}" destId="{BFCD818E-33E7-47E4-884D-5F8FABE65125}"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569F5C-E52A-472D-B6EB-6F02DC8AD58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C1D7ADB-72CE-4924-B343-23883CFF462E}">
      <dgm:prSet/>
      <dgm:spPr/>
      <dgm:t>
        <a:bodyPr/>
        <a:lstStyle/>
        <a:p>
          <a:r>
            <a:rPr lang="en-US"/>
            <a:t>Record resolution</a:t>
          </a:r>
        </a:p>
      </dgm:t>
    </dgm:pt>
    <dgm:pt modelId="{0E300D19-6168-4A20-B16D-A0E550C3443D}" type="parTrans" cxnId="{C8F80814-4DBD-4314-B898-F2B6710FAD10}">
      <dgm:prSet/>
      <dgm:spPr/>
      <dgm:t>
        <a:bodyPr/>
        <a:lstStyle/>
        <a:p>
          <a:endParaRPr lang="en-US"/>
        </a:p>
      </dgm:t>
    </dgm:pt>
    <dgm:pt modelId="{50660281-876C-4B1A-9A40-ED2D9C6EBC77}" type="sibTrans" cxnId="{C8F80814-4DBD-4314-B898-F2B6710FAD10}">
      <dgm:prSet/>
      <dgm:spPr/>
      <dgm:t>
        <a:bodyPr/>
        <a:lstStyle/>
        <a:p>
          <a:endParaRPr lang="en-US"/>
        </a:p>
      </dgm:t>
    </dgm:pt>
    <dgm:pt modelId="{8EFB028E-93C6-4271-AE9B-87355FBAA18B}">
      <dgm:prSet/>
      <dgm:spPr>
        <a:solidFill>
          <a:schemeClr val="accent6"/>
        </a:solidFill>
      </dgm:spPr>
      <dgm:t>
        <a:bodyPr/>
        <a:lstStyle/>
        <a:p>
          <a:r>
            <a:rPr lang="en-US"/>
            <a:t>Record retention hierarchy</a:t>
          </a:r>
        </a:p>
      </dgm:t>
    </dgm:pt>
    <dgm:pt modelId="{36FDEA58-ACB3-441C-9EE2-4EA3D30DC30D}" type="parTrans" cxnId="{C177D9E2-6125-4593-BF6F-04566B50274B}">
      <dgm:prSet/>
      <dgm:spPr/>
      <dgm:t>
        <a:bodyPr/>
        <a:lstStyle/>
        <a:p>
          <a:endParaRPr lang="en-US"/>
        </a:p>
      </dgm:t>
    </dgm:pt>
    <dgm:pt modelId="{8750A98F-FCE7-45F0-A494-90519A27B1CE}" type="sibTrans" cxnId="{C177D9E2-6125-4593-BF6F-04566B50274B}">
      <dgm:prSet/>
      <dgm:spPr/>
      <dgm:t>
        <a:bodyPr/>
        <a:lstStyle/>
        <a:p>
          <a:endParaRPr lang="en-US"/>
        </a:p>
      </dgm:t>
    </dgm:pt>
    <dgm:pt modelId="{62E55145-F23E-48CC-8A46-AF891BDF4A91}">
      <dgm:prSet/>
      <dgm:spPr/>
      <dgm:t>
        <a:bodyPr/>
        <a:lstStyle/>
        <a:p>
          <a:r>
            <a:rPr lang="en-US"/>
            <a:t>Staged records</a:t>
          </a:r>
        </a:p>
      </dgm:t>
    </dgm:pt>
    <dgm:pt modelId="{09F47409-27DF-4D47-9DC5-EB0F8908DAFB}" type="parTrans" cxnId="{7FB31A1D-AF5C-49D2-BBFC-C0CBE0391CF0}">
      <dgm:prSet/>
      <dgm:spPr/>
      <dgm:t>
        <a:bodyPr/>
        <a:lstStyle/>
        <a:p>
          <a:endParaRPr lang="en-US"/>
        </a:p>
      </dgm:t>
    </dgm:pt>
    <dgm:pt modelId="{1F51F441-5A01-458A-8319-5C863C29D74B}" type="sibTrans" cxnId="{7FB31A1D-AF5C-49D2-BBFC-C0CBE0391CF0}">
      <dgm:prSet/>
      <dgm:spPr/>
      <dgm:t>
        <a:bodyPr/>
        <a:lstStyle/>
        <a:p>
          <a:endParaRPr lang="en-US"/>
        </a:p>
      </dgm:t>
    </dgm:pt>
    <dgm:pt modelId="{6FF90803-7E04-4F12-9D06-96444F5418E2}" type="pres">
      <dgm:prSet presAssocID="{AE569F5C-E52A-472D-B6EB-6F02DC8AD582}" presName="linear" presStyleCnt="0">
        <dgm:presLayoutVars>
          <dgm:dir/>
          <dgm:animLvl val="lvl"/>
          <dgm:resizeHandles val="exact"/>
        </dgm:presLayoutVars>
      </dgm:prSet>
      <dgm:spPr/>
    </dgm:pt>
    <dgm:pt modelId="{61D81CD0-7DF6-4FAC-B5B5-C3C5148F9AF0}" type="pres">
      <dgm:prSet presAssocID="{4C1D7ADB-72CE-4924-B343-23883CFF462E}" presName="parentLin" presStyleCnt="0"/>
      <dgm:spPr/>
    </dgm:pt>
    <dgm:pt modelId="{46139130-D18F-4502-956B-93C7BDAFE5AD}" type="pres">
      <dgm:prSet presAssocID="{4C1D7ADB-72CE-4924-B343-23883CFF462E}" presName="parentLeftMargin" presStyleLbl="node1" presStyleIdx="0" presStyleCnt="3"/>
      <dgm:spPr/>
    </dgm:pt>
    <dgm:pt modelId="{48791FA3-2D7C-45CF-A380-04DCF513E94A}" type="pres">
      <dgm:prSet presAssocID="{4C1D7ADB-72CE-4924-B343-23883CFF462E}" presName="parentText" presStyleLbl="node1" presStyleIdx="0" presStyleCnt="3">
        <dgm:presLayoutVars>
          <dgm:chMax val="0"/>
          <dgm:bulletEnabled val="1"/>
        </dgm:presLayoutVars>
      </dgm:prSet>
      <dgm:spPr/>
    </dgm:pt>
    <dgm:pt modelId="{6C51B66F-E496-4F22-85E1-F3FF11CB8D8E}" type="pres">
      <dgm:prSet presAssocID="{4C1D7ADB-72CE-4924-B343-23883CFF462E}" presName="negativeSpace" presStyleCnt="0"/>
      <dgm:spPr/>
    </dgm:pt>
    <dgm:pt modelId="{137200CA-D33F-4073-A7E2-B4B224FF1252}" type="pres">
      <dgm:prSet presAssocID="{4C1D7ADB-72CE-4924-B343-23883CFF462E}" presName="childText" presStyleLbl="conFgAcc1" presStyleIdx="0" presStyleCnt="3">
        <dgm:presLayoutVars>
          <dgm:bulletEnabled val="1"/>
        </dgm:presLayoutVars>
      </dgm:prSet>
      <dgm:spPr/>
    </dgm:pt>
    <dgm:pt modelId="{374FDCB2-E93E-4863-BDFE-F61CC4446A0F}" type="pres">
      <dgm:prSet presAssocID="{50660281-876C-4B1A-9A40-ED2D9C6EBC77}" presName="spaceBetweenRectangles" presStyleCnt="0"/>
      <dgm:spPr/>
    </dgm:pt>
    <dgm:pt modelId="{7F71B648-82FF-463D-884A-E69C1D4C794B}" type="pres">
      <dgm:prSet presAssocID="{8EFB028E-93C6-4271-AE9B-87355FBAA18B}" presName="parentLin" presStyleCnt="0"/>
      <dgm:spPr/>
    </dgm:pt>
    <dgm:pt modelId="{46A0BF56-A813-4893-A7D1-BAAE4E5D08AD}" type="pres">
      <dgm:prSet presAssocID="{8EFB028E-93C6-4271-AE9B-87355FBAA18B}" presName="parentLeftMargin" presStyleLbl="node1" presStyleIdx="0" presStyleCnt="3"/>
      <dgm:spPr/>
    </dgm:pt>
    <dgm:pt modelId="{CC2D4225-A6CE-4F0B-90D9-280F400D2F80}" type="pres">
      <dgm:prSet presAssocID="{8EFB028E-93C6-4271-AE9B-87355FBAA18B}" presName="parentText" presStyleLbl="node1" presStyleIdx="1" presStyleCnt="3">
        <dgm:presLayoutVars>
          <dgm:chMax val="0"/>
          <dgm:bulletEnabled val="1"/>
        </dgm:presLayoutVars>
      </dgm:prSet>
      <dgm:spPr/>
    </dgm:pt>
    <dgm:pt modelId="{6C5B8115-5B5F-4919-8B70-2BEC41B65A12}" type="pres">
      <dgm:prSet presAssocID="{8EFB028E-93C6-4271-AE9B-87355FBAA18B}" presName="negativeSpace" presStyleCnt="0"/>
      <dgm:spPr/>
    </dgm:pt>
    <dgm:pt modelId="{5710A95A-2284-4F0A-811B-2420EFC24312}" type="pres">
      <dgm:prSet presAssocID="{8EFB028E-93C6-4271-AE9B-87355FBAA18B}" presName="childText" presStyleLbl="conFgAcc1" presStyleIdx="1" presStyleCnt="3">
        <dgm:presLayoutVars>
          <dgm:bulletEnabled val="1"/>
        </dgm:presLayoutVars>
      </dgm:prSet>
      <dgm:spPr/>
    </dgm:pt>
    <dgm:pt modelId="{F9F41888-5226-4E0C-9EBC-5854743CCEDE}" type="pres">
      <dgm:prSet presAssocID="{8750A98F-FCE7-45F0-A494-90519A27B1CE}" presName="spaceBetweenRectangles" presStyleCnt="0"/>
      <dgm:spPr/>
    </dgm:pt>
    <dgm:pt modelId="{5AF9DA58-1964-4193-A7FC-E22E77CF3EB1}" type="pres">
      <dgm:prSet presAssocID="{62E55145-F23E-48CC-8A46-AF891BDF4A91}" presName="parentLin" presStyleCnt="0"/>
      <dgm:spPr/>
    </dgm:pt>
    <dgm:pt modelId="{D345C65A-C92A-4318-B2E0-0676C8E6E8FD}" type="pres">
      <dgm:prSet presAssocID="{62E55145-F23E-48CC-8A46-AF891BDF4A91}" presName="parentLeftMargin" presStyleLbl="node1" presStyleIdx="1" presStyleCnt="3"/>
      <dgm:spPr/>
    </dgm:pt>
    <dgm:pt modelId="{48CF423F-4F8C-4A8E-B4F7-D323FA671D45}" type="pres">
      <dgm:prSet presAssocID="{62E55145-F23E-48CC-8A46-AF891BDF4A91}" presName="parentText" presStyleLbl="node1" presStyleIdx="2" presStyleCnt="3">
        <dgm:presLayoutVars>
          <dgm:chMax val="0"/>
          <dgm:bulletEnabled val="1"/>
        </dgm:presLayoutVars>
      </dgm:prSet>
      <dgm:spPr/>
    </dgm:pt>
    <dgm:pt modelId="{4CCA10FE-E9DC-4398-8298-DBCD72AB0791}" type="pres">
      <dgm:prSet presAssocID="{62E55145-F23E-48CC-8A46-AF891BDF4A91}" presName="negativeSpace" presStyleCnt="0"/>
      <dgm:spPr/>
    </dgm:pt>
    <dgm:pt modelId="{89D7C412-4278-4366-A461-6EC18D4B0B65}" type="pres">
      <dgm:prSet presAssocID="{62E55145-F23E-48CC-8A46-AF891BDF4A91}" presName="childText" presStyleLbl="conFgAcc1" presStyleIdx="2" presStyleCnt="3">
        <dgm:presLayoutVars>
          <dgm:bulletEnabled val="1"/>
        </dgm:presLayoutVars>
      </dgm:prSet>
      <dgm:spPr/>
    </dgm:pt>
  </dgm:ptLst>
  <dgm:cxnLst>
    <dgm:cxn modelId="{C8F80814-4DBD-4314-B898-F2B6710FAD10}" srcId="{AE569F5C-E52A-472D-B6EB-6F02DC8AD582}" destId="{4C1D7ADB-72CE-4924-B343-23883CFF462E}" srcOrd="0" destOrd="0" parTransId="{0E300D19-6168-4A20-B16D-A0E550C3443D}" sibTransId="{50660281-876C-4B1A-9A40-ED2D9C6EBC77}"/>
    <dgm:cxn modelId="{7FB31A1D-AF5C-49D2-BBFC-C0CBE0391CF0}" srcId="{AE569F5C-E52A-472D-B6EB-6F02DC8AD582}" destId="{62E55145-F23E-48CC-8A46-AF891BDF4A91}" srcOrd="2" destOrd="0" parTransId="{09F47409-27DF-4D47-9DC5-EB0F8908DAFB}" sibTransId="{1F51F441-5A01-458A-8319-5C863C29D74B}"/>
    <dgm:cxn modelId="{DABEFD3D-D87C-447D-88EF-447F3A336C02}" type="presOf" srcId="{62E55145-F23E-48CC-8A46-AF891BDF4A91}" destId="{D345C65A-C92A-4318-B2E0-0676C8E6E8FD}" srcOrd="0" destOrd="0" presId="urn:microsoft.com/office/officeart/2005/8/layout/list1"/>
    <dgm:cxn modelId="{44956251-C0F2-474D-A074-63FB2010E01E}" type="presOf" srcId="{8EFB028E-93C6-4271-AE9B-87355FBAA18B}" destId="{CC2D4225-A6CE-4F0B-90D9-280F400D2F80}" srcOrd="1" destOrd="0" presId="urn:microsoft.com/office/officeart/2005/8/layout/list1"/>
    <dgm:cxn modelId="{DB5A0D96-67EE-493D-ACC3-EF708690292B}" type="presOf" srcId="{8EFB028E-93C6-4271-AE9B-87355FBAA18B}" destId="{46A0BF56-A813-4893-A7D1-BAAE4E5D08AD}" srcOrd="0" destOrd="0" presId="urn:microsoft.com/office/officeart/2005/8/layout/list1"/>
    <dgm:cxn modelId="{76CD3C98-62D4-4A3F-ADDB-A7B9CDEC4003}" type="presOf" srcId="{AE569F5C-E52A-472D-B6EB-6F02DC8AD582}" destId="{6FF90803-7E04-4F12-9D06-96444F5418E2}" srcOrd="0" destOrd="0" presId="urn:microsoft.com/office/officeart/2005/8/layout/list1"/>
    <dgm:cxn modelId="{CA76E5BD-C17F-47D3-B922-0B97434A2A75}" type="presOf" srcId="{4C1D7ADB-72CE-4924-B343-23883CFF462E}" destId="{46139130-D18F-4502-956B-93C7BDAFE5AD}" srcOrd="0" destOrd="0" presId="urn:microsoft.com/office/officeart/2005/8/layout/list1"/>
    <dgm:cxn modelId="{E90A5BD6-6F54-41A6-846E-6994279B14A3}" type="presOf" srcId="{4C1D7ADB-72CE-4924-B343-23883CFF462E}" destId="{48791FA3-2D7C-45CF-A380-04DCF513E94A}" srcOrd="1" destOrd="0" presId="urn:microsoft.com/office/officeart/2005/8/layout/list1"/>
    <dgm:cxn modelId="{632E34D9-31B5-400C-B2FB-16986ACC3E4E}" type="presOf" srcId="{62E55145-F23E-48CC-8A46-AF891BDF4A91}" destId="{48CF423F-4F8C-4A8E-B4F7-D323FA671D45}" srcOrd="1" destOrd="0" presId="urn:microsoft.com/office/officeart/2005/8/layout/list1"/>
    <dgm:cxn modelId="{C177D9E2-6125-4593-BF6F-04566B50274B}" srcId="{AE569F5C-E52A-472D-B6EB-6F02DC8AD582}" destId="{8EFB028E-93C6-4271-AE9B-87355FBAA18B}" srcOrd="1" destOrd="0" parTransId="{36FDEA58-ACB3-441C-9EE2-4EA3D30DC30D}" sibTransId="{8750A98F-FCE7-45F0-A494-90519A27B1CE}"/>
    <dgm:cxn modelId="{7B1096FF-6ACD-4F1D-9A6D-D34C350D97C0}" type="presParOf" srcId="{6FF90803-7E04-4F12-9D06-96444F5418E2}" destId="{61D81CD0-7DF6-4FAC-B5B5-C3C5148F9AF0}" srcOrd="0" destOrd="0" presId="urn:microsoft.com/office/officeart/2005/8/layout/list1"/>
    <dgm:cxn modelId="{C4EE3694-98AE-4223-8164-7A028EEF6420}" type="presParOf" srcId="{61D81CD0-7DF6-4FAC-B5B5-C3C5148F9AF0}" destId="{46139130-D18F-4502-956B-93C7BDAFE5AD}" srcOrd="0" destOrd="0" presId="urn:microsoft.com/office/officeart/2005/8/layout/list1"/>
    <dgm:cxn modelId="{E18D75E6-1410-41C3-82FD-383DB0EF1E69}" type="presParOf" srcId="{61D81CD0-7DF6-4FAC-B5B5-C3C5148F9AF0}" destId="{48791FA3-2D7C-45CF-A380-04DCF513E94A}" srcOrd="1" destOrd="0" presId="urn:microsoft.com/office/officeart/2005/8/layout/list1"/>
    <dgm:cxn modelId="{D85284A8-D544-4374-82C5-BD67CA800099}" type="presParOf" srcId="{6FF90803-7E04-4F12-9D06-96444F5418E2}" destId="{6C51B66F-E496-4F22-85E1-F3FF11CB8D8E}" srcOrd="1" destOrd="0" presId="urn:microsoft.com/office/officeart/2005/8/layout/list1"/>
    <dgm:cxn modelId="{C8F3AD95-2D55-450C-A6E7-EEC2B28F122E}" type="presParOf" srcId="{6FF90803-7E04-4F12-9D06-96444F5418E2}" destId="{137200CA-D33F-4073-A7E2-B4B224FF1252}" srcOrd="2" destOrd="0" presId="urn:microsoft.com/office/officeart/2005/8/layout/list1"/>
    <dgm:cxn modelId="{BAC4E3B1-31ED-4ADE-A6B7-73A84FB5369C}" type="presParOf" srcId="{6FF90803-7E04-4F12-9D06-96444F5418E2}" destId="{374FDCB2-E93E-4863-BDFE-F61CC4446A0F}" srcOrd="3" destOrd="0" presId="urn:microsoft.com/office/officeart/2005/8/layout/list1"/>
    <dgm:cxn modelId="{D8D2B9EA-1561-4481-9B9D-F666E8EF8152}" type="presParOf" srcId="{6FF90803-7E04-4F12-9D06-96444F5418E2}" destId="{7F71B648-82FF-463D-884A-E69C1D4C794B}" srcOrd="4" destOrd="0" presId="urn:microsoft.com/office/officeart/2005/8/layout/list1"/>
    <dgm:cxn modelId="{EE3ED849-9480-4BEA-952A-94F7852C81B1}" type="presParOf" srcId="{7F71B648-82FF-463D-884A-E69C1D4C794B}" destId="{46A0BF56-A813-4893-A7D1-BAAE4E5D08AD}" srcOrd="0" destOrd="0" presId="urn:microsoft.com/office/officeart/2005/8/layout/list1"/>
    <dgm:cxn modelId="{5FC41ED3-D219-4117-8906-8088090ED34C}" type="presParOf" srcId="{7F71B648-82FF-463D-884A-E69C1D4C794B}" destId="{CC2D4225-A6CE-4F0B-90D9-280F400D2F80}" srcOrd="1" destOrd="0" presId="urn:microsoft.com/office/officeart/2005/8/layout/list1"/>
    <dgm:cxn modelId="{132C1606-6540-4628-A0DA-E516FD674537}" type="presParOf" srcId="{6FF90803-7E04-4F12-9D06-96444F5418E2}" destId="{6C5B8115-5B5F-4919-8B70-2BEC41B65A12}" srcOrd="5" destOrd="0" presId="urn:microsoft.com/office/officeart/2005/8/layout/list1"/>
    <dgm:cxn modelId="{4EBB3BC5-FD45-4FDE-B812-3351A37893E7}" type="presParOf" srcId="{6FF90803-7E04-4F12-9D06-96444F5418E2}" destId="{5710A95A-2284-4F0A-811B-2420EFC24312}" srcOrd="6" destOrd="0" presId="urn:microsoft.com/office/officeart/2005/8/layout/list1"/>
    <dgm:cxn modelId="{115DDF51-0D46-4F5E-880B-69113316E79C}" type="presParOf" srcId="{6FF90803-7E04-4F12-9D06-96444F5418E2}" destId="{F9F41888-5226-4E0C-9EBC-5854743CCEDE}" srcOrd="7" destOrd="0" presId="urn:microsoft.com/office/officeart/2005/8/layout/list1"/>
    <dgm:cxn modelId="{A25FF0A8-6602-4275-9B18-36DD95C50DEA}" type="presParOf" srcId="{6FF90803-7E04-4F12-9D06-96444F5418E2}" destId="{5AF9DA58-1964-4193-A7FC-E22E77CF3EB1}" srcOrd="8" destOrd="0" presId="urn:microsoft.com/office/officeart/2005/8/layout/list1"/>
    <dgm:cxn modelId="{73BAC07D-1FB9-43B4-9D7C-656D8E9DF649}" type="presParOf" srcId="{5AF9DA58-1964-4193-A7FC-E22E77CF3EB1}" destId="{D345C65A-C92A-4318-B2E0-0676C8E6E8FD}" srcOrd="0" destOrd="0" presId="urn:microsoft.com/office/officeart/2005/8/layout/list1"/>
    <dgm:cxn modelId="{1AB905F0-771E-43BD-8BC4-C440FAEBA08F}" type="presParOf" srcId="{5AF9DA58-1964-4193-A7FC-E22E77CF3EB1}" destId="{48CF423F-4F8C-4A8E-B4F7-D323FA671D45}" srcOrd="1" destOrd="0" presId="urn:microsoft.com/office/officeart/2005/8/layout/list1"/>
    <dgm:cxn modelId="{8DBFB3D1-361E-4ACA-B6F6-C73A0284E335}" type="presParOf" srcId="{6FF90803-7E04-4F12-9D06-96444F5418E2}" destId="{4CCA10FE-E9DC-4398-8298-DBCD72AB0791}" srcOrd="9" destOrd="0" presId="urn:microsoft.com/office/officeart/2005/8/layout/list1"/>
    <dgm:cxn modelId="{43664DED-412A-4D17-BD57-46D72D0FFA51}" type="presParOf" srcId="{6FF90803-7E04-4F12-9D06-96444F5418E2}" destId="{89D7C412-4278-4366-A461-6EC18D4B0B6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EC4E5C-8EF4-4BC8-A893-8C641A17488B}"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D8302D23-6553-4FD1-A7B5-AF748CC9D27E}">
      <dgm:prSet custT="1"/>
      <dgm:spPr/>
      <dgm:t>
        <a:bodyPr/>
        <a:lstStyle/>
        <a:p>
          <a:r>
            <a:rPr lang="en-US" sz="2100"/>
            <a:t>Replace own</a:t>
          </a:r>
        </a:p>
      </dgm:t>
    </dgm:pt>
    <dgm:pt modelId="{587DDAC2-D619-4000-ABD7-BC7707B482BC}" type="parTrans" cxnId="{4619B175-6545-4B0E-90B0-995BC28BAD9B}">
      <dgm:prSet/>
      <dgm:spPr/>
      <dgm:t>
        <a:bodyPr/>
        <a:lstStyle/>
        <a:p>
          <a:endParaRPr lang="en-US"/>
        </a:p>
      </dgm:t>
    </dgm:pt>
    <dgm:pt modelId="{7AC89506-CC03-4FC3-B22C-5E8B5775FA55}" type="sibTrans" cxnId="{4619B175-6545-4B0E-90B0-995BC28BAD9B}">
      <dgm:prSet/>
      <dgm:spPr/>
      <dgm:t>
        <a:bodyPr/>
        <a:lstStyle/>
        <a:p>
          <a:endParaRPr lang="en-US"/>
        </a:p>
      </dgm:t>
    </dgm:pt>
    <dgm:pt modelId="{9DDF7103-CC47-45DC-AD76-5E8E8F86896B}">
      <dgm:prSet custT="1"/>
      <dgm:spPr>
        <a:solidFill>
          <a:schemeClr val="accent4"/>
        </a:solidFill>
      </dgm:spPr>
      <dgm:t>
        <a:bodyPr/>
        <a:lstStyle/>
        <a:p>
          <a:r>
            <a:rPr lang="en-US" sz="2100"/>
            <a:t>Replace own or lower ranking</a:t>
          </a:r>
        </a:p>
      </dgm:t>
    </dgm:pt>
    <dgm:pt modelId="{122CE8F8-D854-4343-9604-1B702C40B53F}" type="parTrans" cxnId="{B3910585-2623-4212-900A-D7FE9B588A0F}">
      <dgm:prSet/>
      <dgm:spPr/>
      <dgm:t>
        <a:bodyPr/>
        <a:lstStyle/>
        <a:p>
          <a:endParaRPr lang="en-US"/>
        </a:p>
      </dgm:t>
    </dgm:pt>
    <dgm:pt modelId="{22CE86DD-49E9-4D2D-8EDA-0E71D57C105E}" type="sibTrans" cxnId="{B3910585-2623-4212-900A-D7FE9B588A0F}">
      <dgm:prSet/>
      <dgm:spPr/>
      <dgm:t>
        <a:bodyPr/>
        <a:lstStyle/>
        <a:p>
          <a:endParaRPr lang="en-US"/>
        </a:p>
      </dgm:t>
    </dgm:pt>
    <dgm:pt modelId="{3453F7AD-6B02-4E79-BCE8-C7F6B3125655}">
      <dgm:prSet custT="1"/>
      <dgm:spPr>
        <a:solidFill>
          <a:schemeClr val="accent5"/>
        </a:solidFill>
      </dgm:spPr>
      <dgm:t>
        <a:bodyPr/>
        <a:lstStyle/>
        <a:p>
          <a:r>
            <a:rPr lang="en-US" sz="2100"/>
            <a:t>Field transfer</a:t>
          </a:r>
        </a:p>
      </dgm:t>
    </dgm:pt>
    <dgm:pt modelId="{23FDFBA0-09B2-46F3-BBA9-0A3C9612EBC8}" type="parTrans" cxnId="{227B4458-B272-479F-88B3-A49C8C9454BB}">
      <dgm:prSet/>
      <dgm:spPr/>
      <dgm:t>
        <a:bodyPr/>
        <a:lstStyle/>
        <a:p>
          <a:endParaRPr lang="en-US"/>
        </a:p>
      </dgm:t>
    </dgm:pt>
    <dgm:pt modelId="{E9F13E9F-2537-4385-9619-01FD48A1DAB5}" type="sibTrans" cxnId="{227B4458-B272-479F-88B3-A49C8C9454BB}">
      <dgm:prSet/>
      <dgm:spPr/>
      <dgm:t>
        <a:bodyPr/>
        <a:lstStyle/>
        <a:p>
          <a:endParaRPr lang="en-US"/>
        </a:p>
      </dgm:t>
    </dgm:pt>
    <dgm:pt modelId="{D8B2313E-C758-49A0-A1E5-1F93D4D888B8}">
      <dgm:prSet custT="1"/>
      <dgm:spPr>
        <a:solidFill>
          <a:schemeClr val="accent6"/>
        </a:solidFill>
      </dgm:spPr>
      <dgm:t>
        <a:bodyPr/>
        <a:lstStyle/>
        <a:p>
          <a:r>
            <a:rPr lang="en-US" sz="2100">
              <a:latin typeface="+mn-lt"/>
            </a:rPr>
            <a:t>Non-Latin rules</a:t>
          </a:r>
        </a:p>
      </dgm:t>
    </dgm:pt>
    <dgm:pt modelId="{298EA065-CD0E-416F-A10D-95DC8955DDC8}" type="parTrans" cxnId="{8A057C8C-A567-413F-A257-E99746FBB9C0}">
      <dgm:prSet/>
      <dgm:spPr/>
      <dgm:t>
        <a:bodyPr/>
        <a:lstStyle/>
        <a:p>
          <a:endParaRPr lang="en-US"/>
        </a:p>
      </dgm:t>
    </dgm:pt>
    <dgm:pt modelId="{986E0D26-3D32-40DD-82E1-C9E4E140C823}" type="sibTrans" cxnId="{8A057C8C-A567-413F-A257-E99746FBB9C0}">
      <dgm:prSet/>
      <dgm:spPr/>
      <dgm:t>
        <a:bodyPr/>
        <a:lstStyle/>
        <a:p>
          <a:endParaRPr lang="en-US"/>
        </a:p>
      </dgm:t>
    </dgm:pt>
    <dgm:pt modelId="{22CA4309-DDEB-4183-B760-A8AA8E52E8C5}">
      <dgm:prSet custT="1"/>
      <dgm:spPr>
        <a:solidFill>
          <a:schemeClr val="accent2"/>
        </a:solidFill>
      </dgm:spPr>
      <dgm:t>
        <a:bodyPr/>
        <a:lstStyle/>
        <a:p>
          <a:r>
            <a:rPr lang="en-US" sz="2100"/>
            <a:t>Merging WorldCat records</a:t>
          </a:r>
        </a:p>
      </dgm:t>
    </dgm:pt>
    <dgm:pt modelId="{5D8EEECA-088A-41FC-A64F-0E38536C49F1}" type="parTrans" cxnId="{936F02E7-EBF9-472A-961D-14BE10CB27C5}">
      <dgm:prSet/>
      <dgm:spPr/>
      <dgm:t>
        <a:bodyPr/>
        <a:lstStyle/>
        <a:p>
          <a:endParaRPr lang="en-US"/>
        </a:p>
      </dgm:t>
    </dgm:pt>
    <dgm:pt modelId="{70CC2440-9606-4124-89AD-0C4853EEA174}" type="sibTrans" cxnId="{936F02E7-EBF9-472A-961D-14BE10CB27C5}">
      <dgm:prSet/>
      <dgm:spPr/>
      <dgm:t>
        <a:bodyPr/>
        <a:lstStyle/>
        <a:p>
          <a:endParaRPr lang="en-US"/>
        </a:p>
      </dgm:t>
    </dgm:pt>
    <dgm:pt modelId="{641BE62A-3B1D-49E1-8EAA-4C9DB92EE470}" type="pres">
      <dgm:prSet presAssocID="{96EC4E5C-8EF4-4BC8-A893-8C641A17488B}" presName="diagram" presStyleCnt="0">
        <dgm:presLayoutVars>
          <dgm:dir/>
          <dgm:resizeHandles val="exact"/>
        </dgm:presLayoutVars>
      </dgm:prSet>
      <dgm:spPr/>
    </dgm:pt>
    <dgm:pt modelId="{1526B6AE-80E0-4E2A-8840-B50D2EB17468}" type="pres">
      <dgm:prSet presAssocID="{D8302D23-6553-4FD1-A7B5-AF748CC9D27E}" presName="node" presStyleLbl="node1" presStyleIdx="0" presStyleCnt="5">
        <dgm:presLayoutVars>
          <dgm:bulletEnabled val="1"/>
        </dgm:presLayoutVars>
      </dgm:prSet>
      <dgm:spPr/>
    </dgm:pt>
    <dgm:pt modelId="{272793CD-4126-4B03-AF0B-963CC5930A29}" type="pres">
      <dgm:prSet presAssocID="{7AC89506-CC03-4FC3-B22C-5E8B5775FA55}" presName="sibTrans" presStyleCnt="0"/>
      <dgm:spPr/>
    </dgm:pt>
    <dgm:pt modelId="{A34FE9A9-C906-49D8-98CF-F34BEAD78FD8}" type="pres">
      <dgm:prSet presAssocID="{9DDF7103-CC47-45DC-AD76-5E8E8F86896B}" presName="node" presStyleLbl="node1" presStyleIdx="1" presStyleCnt="5">
        <dgm:presLayoutVars>
          <dgm:bulletEnabled val="1"/>
        </dgm:presLayoutVars>
      </dgm:prSet>
      <dgm:spPr/>
    </dgm:pt>
    <dgm:pt modelId="{CFD389CE-D12E-43CA-BC1B-BB23E00B5764}" type="pres">
      <dgm:prSet presAssocID="{22CE86DD-49E9-4D2D-8EDA-0E71D57C105E}" presName="sibTrans" presStyleCnt="0"/>
      <dgm:spPr/>
    </dgm:pt>
    <dgm:pt modelId="{F9724863-1791-4756-9BE0-22E86766B3F0}" type="pres">
      <dgm:prSet presAssocID="{3453F7AD-6B02-4E79-BCE8-C7F6B3125655}" presName="node" presStyleLbl="node1" presStyleIdx="2" presStyleCnt="5">
        <dgm:presLayoutVars>
          <dgm:bulletEnabled val="1"/>
        </dgm:presLayoutVars>
      </dgm:prSet>
      <dgm:spPr/>
    </dgm:pt>
    <dgm:pt modelId="{9EBB1359-3091-46AF-9F33-8A748AC6E3CF}" type="pres">
      <dgm:prSet presAssocID="{E9F13E9F-2537-4385-9619-01FD48A1DAB5}" presName="sibTrans" presStyleCnt="0"/>
      <dgm:spPr/>
    </dgm:pt>
    <dgm:pt modelId="{B1372DB5-0FD2-424B-A216-EC36FE9849DC}" type="pres">
      <dgm:prSet presAssocID="{D8B2313E-C758-49A0-A1E5-1F93D4D888B8}" presName="node" presStyleLbl="node1" presStyleIdx="3" presStyleCnt="5">
        <dgm:presLayoutVars>
          <dgm:bulletEnabled val="1"/>
        </dgm:presLayoutVars>
      </dgm:prSet>
      <dgm:spPr/>
    </dgm:pt>
    <dgm:pt modelId="{2735DF47-3858-4D69-8E46-08B4A49396D9}" type="pres">
      <dgm:prSet presAssocID="{986E0D26-3D32-40DD-82E1-C9E4E140C823}" presName="sibTrans" presStyleCnt="0"/>
      <dgm:spPr/>
    </dgm:pt>
    <dgm:pt modelId="{CA9B4513-E04E-4CCC-9C01-BAA7919E1FF6}" type="pres">
      <dgm:prSet presAssocID="{22CA4309-DDEB-4183-B760-A8AA8E52E8C5}" presName="node" presStyleLbl="node1" presStyleIdx="4" presStyleCnt="5">
        <dgm:presLayoutVars>
          <dgm:bulletEnabled val="1"/>
        </dgm:presLayoutVars>
      </dgm:prSet>
      <dgm:spPr/>
    </dgm:pt>
  </dgm:ptLst>
  <dgm:cxnLst>
    <dgm:cxn modelId="{1D32693F-9C25-47BC-BBCF-0F15F1DA5426}" type="presOf" srcId="{3453F7AD-6B02-4E79-BCE8-C7F6B3125655}" destId="{F9724863-1791-4756-9BE0-22E86766B3F0}" srcOrd="0" destOrd="0" presId="urn:microsoft.com/office/officeart/2005/8/layout/default"/>
    <dgm:cxn modelId="{BD39E86D-A18B-49F1-9B25-4C4A5F11E392}" type="presOf" srcId="{22CA4309-DDEB-4183-B760-A8AA8E52E8C5}" destId="{CA9B4513-E04E-4CCC-9C01-BAA7919E1FF6}" srcOrd="0" destOrd="0" presId="urn:microsoft.com/office/officeart/2005/8/layout/default"/>
    <dgm:cxn modelId="{4619B175-6545-4B0E-90B0-995BC28BAD9B}" srcId="{96EC4E5C-8EF4-4BC8-A893-8C641A17488B}" destId="{D8302D23-6553-4FD1-A7B5-AF748CC9D27E}" srcOrd="0" destOrd="0" parTransId="{587DDAC2-D619-4000-ABD7-BC7707B482BC}" sibTransId="{7AC89506-CC03-4FC3-B22C-5E8B5775FA55}"/>
    <dgm:cxn modelId="{227B4458-B272-479F-88B3-A49C8C9454BB}" srcId="{96EC4E5C-8EF4-4BC8-A893-8C641A17488B}" destId="{3453F7AD-6B02-4E79-BCE8-C7F6B3125655}" srcOrd="2" destOrd="0" parTransId="{23FDFBA0-09B2-46F3-BBA9-0A3C9612EBC8}" sibTransId="{E9F13E9F-2537-4385-9619-01FD48A1DAB5}"/>
    <dgm:cxn modelId="{C3E6F379-9373-45F0-A00A-259202691D24}" type="presOf" srcId="{9DDF7103-CC47-45DC-AD76-5E8E8F86896B}" destId="{A34FE9A9-C906-49D8-98CF-F34BEAD78FD8}" srcOrd="0" destOrd="0" presId="urn:microsoft.com/office/officeart/2005/8/layout/default"/>
    <dgm:cxn modelId="{B3910585-2623-4212-900A-D7FE9B588A0F}" srcId="{96EC4E5C-8EF4-4BC8-A893-8C641A17488B}" destId="{9DDF7103-CC47-45DC-AD76-5E8E8F86896B}" srcOrd="1" destOrd="0" parTransId="{122CE8F8-D854-4343-9604-1B702C40B53F}" sibTransId="{22CE86DD-49E9-4D2D-8EDA-0E71D57C105E}"/>
    <dgm:cxn modelId="{8A057C8C-A567-413F-A257-E99746FBB9C0}" srcId="{96EC4E5C-8EF4-4BC8-A893-8C641A17488B}" destId="{D8B2313E-C758-49A0-A1E5-1F93D4D888B8}" srcOrd="3" destOrd="0" parTransId="{298EA065-CD0E-416F-A10D-95DC8955DDC8}" sibTransId="{986E0D26-3D32-40DD-82E1-C9E4E140C823}"/>
    <dgm:cxn modelId="{2A33A793-0841-447A-8A9E-023220E2A43C}" type="presOf" srcId="{96EC4E5C-8EF4-4BC8-A893-8C641A17488B}" destId="{641BE62A-3B1D-49E1-8EAA-4C9DB92EE470}" srcOrd="0" destOrd="0" presId="urn:microsoft.com/office/officeart/2005/8/layout/default"/>
    <dgm:cxn modelId="{085EA7C3-E8BD-41E1-823B-6C89895B3140}" type="presOf" srcId="{D8B2313E-C758-49A0-A1E5-1F93D4D888B8}" destId="{B1372DB5-0FD2-424B-A216-EC36FE9849DC}" srcOrd="0" destOrd="0" presId="urn:microsoft.com/office/officeart/2005/8/layout/default"/>
    <dgm:cxn modelId="{871D10D2-F394-4FC7-820D-6DEF944A2FFE}" type="presOf" srcId="{D8302D23-6553-4FD1-A7B5-AF748CC9D27E}" destId="{1526B6AE-80E0-4E2A-8840-B50D2EB17468}" srcOrd="0" destOrd="0" presId="urn:microsoft.com/office/officeart/2005/8/layout/default"/>
    <dgm:cxn modelId="{936F02E7-EBF9-472A-961D-14BE10CB27C5}" srcId="{96EC4E5C-8EF4-4BC8-A893-8C641A17488B}" destId="{22CA4309-DDEB-4183-B760-A8AA8E52E8C5}" srcOrd="4" destOrd="0" parTransId="{5D8EEECA-088A-41FC-A64F-0E38536C49F1}" sibTransId="{70CC2440-9606-4124-89AD-0C4853EEA174}"/>
    <dgm:cxn modelId="{865C3D2C-4CC9-4A16-8939-3059CE915BD8}" type="presParOf" srcId="{641BE62A-3B1D-49E1-8EAA-4C9DB92EE470}" destId="{1526B6AE-80E0-4E2A-8840-B50D2EB17468}" srcOrd="0" destOrd="0" presId="urn:microsoft.com/office/officeart/2005/8/layout/default"/>
    <dgm:cxn modelId="{DF54A93A-0970-421D-A46D-AE7E182E6E91}" type="presParOf" srcId="{641BE62A-3B1D-49E1-8EAA-4C9DB92EE470}" destId="{272793CD-4126-4B03-AF0B-963CC5930A29}" srcOrd="1" destOrd="0" presId="urn:microsoft.com/office/officeart/2005/8/layout/default"/>
    <dgm:cxn modelId="{EB17526D-3813-4856-BCD6-3BE06245863C}" type="presParOf" srcId="{641BE62A-3B1D-49E1-8EAA-4C9DB92EE470}" destId="{A34FE9A9-C906-49D8-98CF-F34BEAD78FD8}" srcOrd="2" destOrd="0" presId="urn:microsoft.com/office/officeart/2005/8/layout/default"/>
    <dgm:cxn modelId="{528204E4-A5F3-412F-B510-DB91292D4990}" type="presParOf" srcId="{641BE62A-3B1D-49E1-8EAA-4C9DB92EE470}" destId="{CFD389CE-D12E-43CA-BC1B-BB23E00B5764}" srcOrd="3" destOrd="0" presId="urn:microsoft.com/office/officeart/2005/8/layout/default"/>
    <dgm:cxn modelId="{A7EFD70A-2A26-4702-8884-464E4F884D1F}" type="presParOf" srcId="{641BE62A-3B1D-49E1-8EAA-4C9DB92EE470}" destId="{F9724863-1791-4756-9BE0-22E86766B3F0}" srcOrd="4" destOrd="0" presId="urn:microsoft.com/office/officeart/2005/8/layout/default"/>
    <dgm:cxn modelId="{83789293-1B5C-449A-876E-28BF08CE7F94}" type="presParOf" srcId="{641BE62A-3B1D-49E1-8EAA-4C9DB92EE470}" destId="{9EBB1359-3091-46AF-9F33-8A748AC6E3CF}" srcOrd="5" destOrd="0" presId="urn:microsoft.com/office/officeart/2005/8/layout/default"/>
    <dgm:cxn modelId="{EEDCD955-C63D-4F09-8B42-243EA62CFA86}" type="presParOf" srcId="{641BE62A-3B1D-49E1-8EAA-4C9DB92EE470}" destId="{B1372DB5-0FD2-424B-A216-EC36FE9849DC}" srcOrd="6" destOrd="0" presId="urn:microsoft.com/office/officeart/2005/8/layout/default"/>
    <dgm:cxn modelId="{2F445686-6F6C-4E69-AE0F-C4D9DA375419}" type="presParOf" srcId="{641BE62A-3B1D-49E1-8EAA-4C9DB92EE470}" destId="{2735DF47-3858-4D69-8E46-08B4A49396D9}" srcOrd="7" destOrd="0" presId="urn:microsoft.com/office/officeart/2005/8/layout/default"/>
    <dgm:cxn modelId="{627711A7-B978-4AFA-A477-3B73D017A4F4}" type="presParOf" srcId="{641BE62A-3B1D-49E1-8EAA-4C9DB92EE470}" destId="{CA9B4513-E04E-4CCC-9C01-BAA7919E1FF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3BE913-D958-47A0-BF2C-750C2F9F42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27ABE8-AF6B-4B30-A940-897429DA3D00}">
      <dgm:prSet custT="1"/>
      <dgm:spPr/>
      <dgm:t>
        <a:bodyPr/>
        <a:lstStyle/>
        <a:p>
          <a:r>
            <a:rPr lang="en-US" sz="2100">
              <a:latin typeface="+mn-lt"/>
            </a:rPr>
            <a:t>Institution holding byte (IHB)</a:t>
          </a:r>
        </a:p>
      </dgm:t>
    </dgm:pt>
    <dgm:pt modelId="{34EDB7E5-2A1A-402D-9A73-49D5E9030E42}" type="parTrans" cxnId="{753EF400-68EE-48E4-9863-EC0C33A32DE2}">
      <dgm:prSet/>
      <dgm:spPr/>
      <dgm:t>
        <a:bodyPr/>
        <a:lstStyle/>
        <a:p>
          <a:endParaRPr lang="en-US"/>
        </a:p>
      </dgm:t>
    </dgm:pt>
    <dgm:pt modelId="{60BCE64A-2754-48C7-A330-1DD151D6046C}" type="sibTrans" cxnId="{753EF400-68EE-48E4-9863-EC0C33A32DE2}">
      <dgm:prSet/>
      <dgm:spPr/>
      <dgm:t>
        <a:bodyPr/>
        <a:lstStyle/>
        <a:p>
          <a:endParaRPr lang="en-US"/>
        </a:p>
      </dgm:t>
    </dgm:pt>
    <dgm:pt modelId="{8F9A4AB5-1536-4D45-9D10-AC696DB689BB}">
      <dgm:prSet custT="1"/>
      <dgm:spPr>
        <a:solidFill>
          <a:schemeClr val="accent6"/>
        </a:solidFill>
      </dgm:spPr>
      <dgm:t>
        <a:bodyPr/>
        <a:lstStyle/>
        <a:p>
          <a:r>
            <a:rPr lang="en-US" sz="2100">
              <a:latin typeface="+mn-lt"/>
            </a:rPr>
            <a:t>Local bibliographic data (LBD)</a:t>
          </a:r>
        </a:p>
      </dgm:t>
    </dgm:pt>
    <dgm:pt modelId="{6A8A24B3-9CBD-48CA-9E84-44EB9550F166}" type="parTrans" cxnId="{F13EE1E1-A558-41F6-87C5-1E5E024C7467}">
      <dgm:prSet/>
      <dgm:spPr/>
      <dgm:t>
        <a:bodyPr/>
        <a:lstStyle/>
        <a:p>
          <a:endParaRPr lang="en-US"/>
        </a:p>
      </dgm:t>
    </dgm:pt>
    <dgm:pt modelId="{C5891EFF-14E0-48C7-86DC-EDEDDE3ED775}" type="sibTrans" cxnId="{F13EE1E1-A558-41F6-87C5-1E5E024C7467}">
      <dgm:prSet/>
      <dgm:spPr/>
      <dgm:t>
        <a:bodyPr/>
        <a:lstStyle/>
        <a:p>
          <a:endParaRPr lang="en-US"/>
        </a:p>
      </dgm:t>
    </dgm:pt>
    <dgm:pt modelId="{98DDC61B-C435-4B40-8E28-E576BF3A532B}">
      <dgm:prSet custT="1"/>
      <dgm:spPr>
        <a:solidFill>
          <a:schemeClr val="accent4"/>
        </a:solidFill>
      </dgm:spPr>
      <dgm:t>
        <a:bodyPr/>
        <a:lstStyle/>
        <a:p>
          <a:r>
            <a:rPr lang="en-US" sz="2100">
              <a:latin typeface="+mn-lt"/>
            </a:rPr>
            <a:t>Local holdings records (LHR)</a:t>
          </a:r>
        </a:p>
      </dgm:t>
    </dgm:pt>
    <dgm:pt modelId="{40B0FA84-3C5B-4610-8039-9FFFA2E8C2ED}" type="parTrans" cxnId="{22009F15-BD7F-47CA-9A7F-B23AB3A8EB9A}">
      <dgm:prSet/>
      <dgm:spPr/>
      <dgm:t>
        <a:bodyPr/>
        <a:lstStyle/>
        <a:p>
          <a:endParaRPr lang="en-US"/>
        </a:p>
      </dgm:t>
    </dgm:pt>
    <dgm:pt modelId="{5A1E4809-1192-4982-BB7D-4D73671C6543}" type="sibTrans" cxnId="{22009F15-BD7F-47CA-9A7F-B23AB3A8EB9A}">
      <dgm:prSet/>
      <dgm:spPr/>
      <dgm:t>
        <a:bodyPr/>
        <a:lstStyle/>
        <a:p>
          <a:endParaRPr lang="en-US"/>
        </a:p>
      </dgm:t>
    </dgm:pt>
    <dgm:pt modelId="{0A146B49-C06C-4BF4-B58F-598DAE43CBB7}" type="pres">
      <dgm:prSet presAssocID="{F63BE913-D958-47A0-BF2C-750C2F9F424C}" presName="linear" presStyleCnt="0">
        <dgm:presLayoutVars>
          <dgm:animLvl val="lvl"/>
          <dgm:resizeHandles val="exact"/>
        </dgm:presLayoutVars>
      </dgm:prSet>
      <dgm:spPr/>
    </dgm:pt>
    <dgm:pt modelId="{8DD65BCD-8555-467A-BE37-9F1F5810E7C1}" type="pres">
      <dgm:prSet presAssocID="{8027ABE8-AF6B-4B30-A940-897429DA3D00}" presName="parentText" presStyleLbl="node1" presStyleIdx="0" presStyleCnt="3">
        <dgm:presLayoutVars>
          <dgm:chMax val="0"/>
          <dgm:bulletEnabled val="1"/>
        </dgm:presLayoutVars>
      </dgm:prSet>
      <dgm:spPr/>
    </dgm:pt>
    <dgm:pt modelId="{4EFDEC4B-126E-4E54-8D95-ACDDC6AA80C5}" type="pres">
      <dgm:prSet presAssocID="{60BCE64A-2754-48C7-A330-1DD151D6046C}" presName="spacer" presStyleCnt="0"/>
      <dgm:spPr/>
    </dgm:pt>
    <dgm:pt modelId="{BEAAE64A-ECD3-4376-AF2C-1D3FB6BDB487}" type="pres">
      <dgm:prSet presAssocID="{8F9A4AB5-1536-4D45-9D10-AC696DB689BB}" presName="parentText" presStyleLbl="node1" presStyleIdx="1" presStyleCnt="3">
        <dgm:presLayoutVars>
          <dgm:chMax val="0"/>
          <dgm:bulletEnabled val="1"/>
        </dgm:presLayoutVars>
      </dgm:prSet>
      <dgm:spPr/>
    </dgm:pt>
    <dgm:pt modelId="{37EB870B-7844-429D-A69A-7B5781E7688C}" type="pres">
      <dgm:prSet presAssocID="{C5891EFF-14E0-48C7-86DC-EDEDDE3ED775}" presName="spacer" presStyleCnt="0"/>
      <dgm:spPr/>
    </dgm:pt>
    <dgm:pt modelId="{4D870BB1-676F-45B7-B50E-EEC86ACB59DF}" type="pres">
      <dgm:prSet presAssocID="{98DDC61B-C435-4B40-8E28-E576BF3A532B}" presName="parentText" presStyleLbl="node1" presStyleIdx="2" presStyleCnt="3">
        <dgm:presLayoutVars>
          <dgm:chMax val="0"/>
          <dgm:bulletEnabled val="1"/>
        </dgm:presLayoutVars>
      </dgm:prSet>
      <dgm:spPr/>
    </dgm:pt>
  </dgm:ptLst>
  <dgm:cxnLst>
    <dgm:cxn modelId="{753EF400-68EE-48E4-9863-EC0C33A32DE2}" srcId="{F63BE913-D958-47A0-BF2C-750C2F9F424C}" destId="{8027ABE8-AF6B-4B30-A940-897429DA3D00}" srcOrd="0" destOrd="0" parTransId="{34EDB7E5-2A1A-402D-9A73-49D5E9030E42}" sibTransId="{60BCE64A-2754-48C7-A330-1DD151D6046C}"/>
    <dgm:cxn modelId="{22009F15-BD7F-47CA-9A7F-B23AB3A8EB9A}" srcId="{F63BE913-D958-47A0-BF2C-750C2F9F424C}" destId="{98DDC61B-C435-4B40-8E28-E576BF3A532B}" srcOrd="2" destOrd="0" parTransId="{40B0FA84-3C5B-4610-8039-9FFFA2E8C2ED}" sibTransId="{5A1E4809-1192-4982-BB7D-4D73671C6543}"/>
    <dgm:cxn modelId="{EBD23D61-6161-482B-9DED-88E8498991CB}" type="presOf" srcId="{8027ABE8-AF6B-4B30-A940-897429DA3D00}" destId="{8DD65BCD-8555-467A-BE37-9F1F5810E7C1}" srcOrd="0" destOrd="0" presId="urn:microsoft.com/office/officeart/2005/8/layout/vList2"/>
    <dgm:cxn modelId="{C90043A5-0F8F-4192-BA60-B73B925AC320}" type="presOf" srcId="{F63BE913-D958-47A0-BF2C-750C2F9F424C}" destId="{0A146B49-C06C-4BF4-B58F-598DAE43CBB7}" srcOrd="0" destOrd="0" presId="urn:microsoft.com/office/officeart/2005/8/layout/vList2"/>
    <dgm:cxn modelId="{7F83BEB3-AA9F-41A8-8B7E-A4AAA87266A3}" type="presOf" srcId="{8F9A4AB5-1536-4D45-9D10-AC696DB689BB}" destId="{BEAAE64A-ECD3-4376-AF2C-1D3FB6BDB487}" srcOrd="0" destOrd="0" presId="urn:microsoft.com/office/officeart/2005/8/layout/vList2"/>
    <dgm:cxn modelId="{F13EE1E1-A558-41F6-87C5-1E5E024C7467}" srcId="{F63BE913-D958-47A0-BF2C-750C2F9F424C}" destId="{8F9A4AB5-1536-4D45-9D10-AC696DB689BB}" srcOrd="1" destOrd="0" parTransId="{6A8A24B3-9CBD-48CA-9E84-44EB9550F166}" sibTransId="{C5891EFF-14E0-48C7-86DC-EDEDDE3ED775}"/>
    <dgm:cxn modelId="{6144E8FC-C597-458C-8F73-07D301BBB0A2}" type="presOf" srcId="{98DDC61B-C435-4B40-8E28-E576BF3A532B}" destId="{4D870BB1-676F-45B7-B50E-EEC86ACB59DF}" srcOrd="0" destOrd="0" presId="urn:microsoft.com/office/officeart/2005/8/layout/vList2"/>
    <dgm:cxn modelId="{C1B2D5B7-15FC-47F7-ABCE-40AAB7B6306D}" type="presParOf" srcId="{0A146B49-C06C-4BF4-B58F-598DAE43CBB7}" destId="{8DD65BCD-8555-467A-BE37-9F1F5810E7C1}" srcOrd="0" destOrd="0" presId="urn:microsoft.com/office/officeart/2005/8/layout/vList2"/>
    <dgm:cxn modelId="{3C6DA46C-6C3D-4DD9-90F9-EFA25BC26605}" type="presParOf" srcId="{0A146B49-C06C-4BF4-B58F-598DAE43CBB7}" destId="{4EFDEC4B-126E-4E54-8D95-ACDDC6AA80C5}" srcOrd="1" destOrd="0" presId="urn:microsoft.com/office/officeart/2005/8/layout/vList2"/>
    <dgm:cxn modelId="{82D9FEE7-5DAF-46C2-9A22-1A142BA63EF2}" type="presParOf" srcId="{0A146B49-C06C-4BF4-B58F-598DAE43CBB7}" destId="{BEAAE64A-ECD3-4376-AF2C-1D3FB6BDB487}" srcOrd="2" destOrd="0" presId="urn:microsoft.com/office/officeart/2005/8/layout/vList2"/>
    <dgm:cxn modelId="{09D086DD-325A-4078-9711-0DF89E3EE3CD}" type="presParOf" srcId="{0A146B49-C06C-4BF4-B58F-598DAE43CBB7}" destId="{37EB870B-7844-429D-A69A-7B5781E7688C}" srcOrd="3" destOrd="0" presId="urn:microsoft.com/office/officeart/2005/8/layout/vList2"/>
    <dgm:cxn modelId="{817ECFF4-2A63-4FD8-A2FD-A1A0A9FDB92F}" type="presParOf" srcId="{0A146B49-C06C-4BF4-B58F-598DAE43CBB7}" destId="{4D870BB1-676F-45B7-B50E-EEC86ACB59D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68FF-568E-4BF5-86E8-8E9A6C24274C}">
      <dsp:nvSpPr>
        <dsp:cNvPr id="0" name=""/>
        <dsp:cNvSpPr/>
      </dsp:nvSpPr>
      <dsp:spPr>
        <a:xfrm>
          <a:off x="0" y="-88"/>
          <a:ext cx="4251267" cy="136166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Documentation project currently underway </a:t>
          </a:r>
        </a:p>
      </dsp:txBody>
      <dsp:txXfrm>
        <a:off x="39882" y="39794"/>
        <a:ext cx="2781925" cy="1281899"/>
      </dsp:txXfrm>
    </dsp:sp>
    <dsp:sp modelId="{6E177E01-CD3F-4EC8-A51F-2DB2F6085D6D}">
      <dsp:nvSpPr>
        <dsp:cNvPr id="0" name=""/>
        <dsp:cNvSpPr/>
      </dsp:nvSpPr>
      <dsp:spPr>
        <a:xfrm>
          <a:off x="375111" y="1588519"/>
          <a:ext cx="4251267" cy="136166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Information will become available on the OCLC support site later this year</a:t>
          </a:r>
        </a:p>
      </dsp:txBody>
      <dsp:txXfrm>
        <a:off x="414993" y="1628401"/>
        <a:ext cx="2911310" cy="1281899"/>
      </dsp:txXfrm>
    </dsp:sp>
    <dsp:sp modelId="{4796222E-3040-4BA9-AF02-097196961AA6}">
      <dsp:nvSpPr>
        <dsp:cNvPr id="0" name=""/>
        <dsp:cNvSpPr/>
      </dsp:nvSpPr>
      <dsp:spPr>
        <a:xfrm>
          <a:off x="750223" y="3176949"/>
          <a:ext cx="4251267" cy="1362017"/>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Announcement coming soon to OCLC-CAT and the Cataloging and Metadata Community Center</a:t>
          </a:r>
        </a:p>
        <a:p>
          <a:pPr marL="0" lvl="0" indent="0" algn="l" defTabSz="889000">
            <a:lnSpc>
              <a:spcPct val="90000"/>
            </a:lnSpc>
            <a:spcBef>
              <a:spcPct val="0"/>
            </a:spcBef>
            <a:spcAft>
              <a:spcPct val="35000"/>
            </a:spcAft>
            <a:buNone/>
          </a:pPr>
          <a:endParaRPr lang="en-US" sz="1500" kern="1200"/>
        </a:p>
      </dsp:txBody>
      <dsp:txXfrm>
        <a:off x="790115" y="3216841"/>
        <a:ext cx="2911290" cy="1282233"/>
      </dsp:txXfrm>
    </dsp:sp>
    <dsp:sp modelId="{CA72C34C-88FD-4E97-A5D8-16A058FB6522}">
      <dsp:nvSpPr>
        <dsp:cNvPr id="0" name=""/>
        <dsp:cNvSpPr/>
      </dsp:nvSpPr>
      <dsp:spPr>
        <a:xfrm>
          <a:off x="3366185" y="1032506"/>
          <a:ext cx="885081" cy="88508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565328" y="1032506"/>
        <a:ext cx="486795" cy="666023"/>
      </dsp:txXfrm>
    </dsp:sp>
    <dsp:sp modelId="{3A3EEF4F-09D8-4477-969D-20B7AA7A7BD8}">
      <dsp:nvSpPr>
        <dsp:cNvPr id="0" name=""/>
        <dsp:cNvSpPr/>
      </dsp:nvSpPr>
      <dsp:spPr>
        <a:xfrm>
          <a:off x="3741297" y="2612036"/>
          <a:ext cx="885081" cy="88508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940440" y="2612036"/>
        <a:ext cx="486795" cy="666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FF09B-F5C3-43C2-A426-424224A93E4F}">
      <dsp:nvSpPr>
        <dsp:cNvPr id="0" name=""/>
        <dsp:cNvSpPr/>
      </dsp:nvSpPr>
      <dsp:spPr>
        <a:xfrm>
          <a:off x="145153" y="157958"/>
          <a:ext cx="1005669" cy="1005669"/>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C7CC7061-8971-4A13-B9BF-A4ACB6FD6B6F}">
      <dsp:nvSpPr>
        <dsp:cNvPr id="0" name=""/>
        <dsp:cNvSpPr/>
      </dsp:nvSpPr>
      <dsp:spPr>
        <a:xfrm>
          <a:off x="356344" y="369149"/>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BF8B77-553C-4891-8379-A7BD9E00944C}">
      <dsp:nvSpPr>
        <dsp:cNvPr id="0" name=""/>
        <dsp:cNvSpPr/>
      </dsp:nvSpPr>
      <dsp:spPr>
        <a:xfrm>
          <a:off x="1366323" y="157958"/>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007DBA"/>
              </a:solidFill>
            </a:rPr>
            <a:t>Data Sync Collections</a:t>
          </a:r>
          <a:endParaRPr lang="en-US" sz="2100" kern="1200">
            <a:solidFill>
              <a:srgbClr val="007DBA"/>
            </a:solidFill>
          </a:endParaRPr>
        </a:p>
      </dsp:txBody>
      <dsp:txXfrm>
        <a:off x="1366323" y="157958"/>
        <a:ext cx="2370505" cy="1005669"/>
      </dsp:txXfrm>
    </dsp:sp>
    <dsp:sp modelId="{E1261C4A-041F-485C-80B7-DF093C6EAAB2}">
      <dsp:nvSpPr>
        <dsp:cNvPr id="0" name=""/>
        <dsp:cNvSpPr/>
      </dsp:nvSpPr>
      <dsp:spPr>
        <a:xfrm>
          <a:off x="4149871" y="157958"/>
          <a:ext cx="1005669" cy="1005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F776B-426A-453B-9C1F-E99050C61990}">
      <dsp:nvSpPr>
        <dsp:cNvPr id="0" name=""/>
        <dsp:cNvSpPr/>
      </dsp:nvSpPr>
      <dsp:spPr>
        <a:xfrm>
          <a:off x="4361061" y="369149"/>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8EC2F5-8774-4977-84CE-623FBBF98525}">
      <dsp:nvSpPr>
        <dsp:cNvPr id="0" name=""/>
        <dsp:cNvSpPr/>
      </dsp:nvSpPr>
      <dsp:spPr>
        <a:xfrm>
          <a:off x="5371040" y="157958"/>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007DBA"/>
              </a:solidFill>
            </a:rPr>
            <a:t>Manual input</a:t>
          </a:r>
          <a:endParaRPr lang="en-US" sz="2100" kern="1200">
            <a:solidFill>
              <a:srgbClr val="007DBA"/>
            </a:solidFill>
          </a:endParaRPr>
        </a:p>
      </dsp:txBody>
      <dsp:txXfrm>
        <a:off x="5371040" y="157958"/>
        <a:ext cx="2370505" cy="1005669"/>
      </dsp:txXfrm>
    </dsp:sp>
    <dsp:sp modelId="{D5A8E5C8-ADAB-49EF-AB9C-DA5C588C1AA7}">
      <dsp:nvSpPr>
        <dsp:cNvPr id="0" name=""/>
        <dsp:cNvSpPr/>
      </dsp:nvSpPr>
      <dsp:spPr>
        <a:xfrm>
          <a:off x="145153" y="1640294"/>
          <a:ext cx="1005669" cy="1005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2AAC8B-CE21-4BDD-AD90-992A0D3BCA35}">
      <dsp:nvSpPr>
        <dsp:cNvPr id="0" name=""/>
        <dsp:cNvSpPr/>
      </dsp:nvSpPr>
      <dsp:spPr>
        <a:xfrm>
          <a:off x="356344" y="1851484"/>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8A1025-CB7F-4F9B-8655-A32804A88596}">
      <dsp:nvSpPr>
        <dsp:cNvPr id="0" name=""/>
        <dsp:cNvSpPr/>
      </dsp:nvSpPr>
      <dsp:spPr>
        <a:xfrm>
          <a:off x="1366323" y="1640294"/>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007DBA"/>
              </a:solidFill>
            </a:rPr>
            <a:t>WorldCat Cataloging Partners</a:t>
          </a:r>
          <a:endParaRPr lang="en-US" sz="2100" kern="1200">
            <a:solidFill>
              <a:srgbClr val="007DBA"/>
            </a:solidFill>
          </a:endParaRPr>
        </a:p>
      </dsp:txBody>
      <dsp:txXfrm>
        <a:off x="1366323" y="1640294"/>
        <a:ext cx="2370505" cy="1005669"/>
      </dsp:txXfrm>
    </dsp:sp>
    <dsp:sp modelId="{1672F12E-B4B9-45FE-8AD6-7C8F3DAF3201}">
      <dsp:nvSpPr>
        <dsp:cNvPr id="0" name=""/>
        <dsp:cNvSpPr/>
      </dsp:nvSpPr>
      <dsp:spPr>
        <a:xfrm>
          <a:off x="4149871" y="1640294"/>
          <a:ext cx="1005669" cy="1005669"/>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C32D4AB4-4517-456A-B1A3-B1599F2A693E}">
      <dsp:nvSpPr>
        <dsp:cNvPr id="0" name=""/>
        <dsp:cNvSpPr/>
      </dsp:nvSpPr>
      <dsp:spPr>
        <a:xfrm>
          <a:off x="4361061" y="1851484"/>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625519-1658-4B1B-8C5E-0DBAB6A09B8C}">
      <dsp:nvSpPr>
        <dsp:cNvPr id="0" name=""/>
        <dsp:cNvSpPr/>
      </dsp:nvSpPr>
      <dsp:spPr>
        <a:xfrm>
          <a:off x="5371040" y="1640294"/>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007DBA"/>
              </a:solidFill>
            </a:rPr>
            <a:t>WorldCat Metadata API</a:t>
          </a:r>
          <a:endParaRPr lang="en-US" sz="2100" kern="1200">
            <a:solidFill>
              <a:srgbClr val="007DBA"/>
            </a:solidFill>
          </a:endParaRPr>
        </a:p>
      </dsp:txBody>
      <dsp:txXfrm>
        <a:off x="5371040" y="1640294"/>
        <a:ext cx="2370505" cy="1005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28BB5-FC68-4AE4-96F1-2DF015AA9022}">
      <dsp:nvSpPr>
        <dsp:cNvPr id="0" name=""/>
        <dsp:cNvSpPr/>
      </dsp:nvSpPr>
      <dsp:spPr>
        <a:xfrm>
          <a:off x="2280144" y="1585436"/>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1628538"/>
        <a:ext cx="26172" cy="5234"/>
      </dsp:txXfrm>
    </dsp:sp>
    <dsp:sp modelId="{5C877158-3C5D-486F-8BBF-22A7ABA79FDC}">
      <dsp:nvSpPr>
        <dsp:cNvPr id="0" name=""/>
        <dsp:cNvSpPr/>
      </dsp:nvSpPr>
      <dsp:spPr>
        <a:xfrm>
          <a:off x="6045" y="948386"/>
          <a:ext cx="2275898" cy="13655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933450" rtl="0">
            <a:lnSpc>
              <a:spcPct val="90000"/>
            </a:lnSpc>
            <a:spcBef>
              <a:spcPct val="0"/>
            </a:spcBef>
            <a:spcAft>
              <a:spcPct val="35000"/>
            </a:spcAft>
            <a:buNone/>
          </a:pPr>
          <a:r>
            <a:rPr lang="en-US" sz="2100" b="0" kern="1200">
              <a:latin typeface="+mn-lt"/>
            </a:rPr>
            <a:t>Bibliographic preprocessing</a:t>
          </a:r>
        </a:p>
      </dsp:txBody>
      <dsp:txXfrm>
        <a:off x="6045" y="948386"/>
        <a:ext cx="2275898" cy="1365538"/>
      </dsp:txXfrm>
    </dsp:sp>
    <dsp:sp modelId="{B8D47766-ECC9-4317-B253-F692B2AA6189}">
      <dsp:nvSpPr>
        <dsp:cNvPr id="0" name=""/>
        <dsp:cNvSpPr/>
      </dsp:nvSpPr>
      <dsp:spPr>
        <a:xfrm>
          <a:off x="5079499" y="1585436"/>
          <a:ext cx="492856" cy="91440"/>
        </a:xfrm>
        <a:custGeom>
          <a:avLst/>
          <a:gdLst/>
          <a:ahLst/>
          <a:cxnLst/>
          <a:rect l="0" t="0" r="0" b="0"/>
          <a:pathLst>
            <a:path>
              <a:moveTo>
                <a:pt x="0" y="45720"/>
              </a:moveTo>
              <a:lnTo>
                <a:pt x="49285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1628538"/>
        <a:ext cx="26172" cy="5234"/>
      </dsp:txXfrm>
    </dsp:sp>
    <dsp:sp modelId="{D74E5BF9-7E40-4040-95FA-427D0512328A}">
      <dsp:nvSpPr>
        <dsp:cNvPr id="0" name=""/>
        <dsp:cNvSpPr/>
      </dsp:nvSpPr>
      <dsp:spPr>
        <a:xfrm>
          <a:off x="2805400" y="948386"/>
          <a:ext cx="2275898" cy="136553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933450">
            <a:lnSpc>
              <a:spcPct val="90000"/>
            </a:lnSpc>
            <a:spcBef>
              <a:spcPct val="0"/>
            </a:spcBef>
            <a:spcAft>
              <a:spcPct val="35000"/>
            </a:spcAft>
            <a:buNone/>
          </a:pPr>
          <a:r>
            <a:rPr lang="en-US" sz="2100" b="0" kern="1200">
              <a:latin typeface="+mn-lt"/>
            </a:rPr>
            <a:t>Validation</a:t>
          </a:r>
        </a:p>
      </dsp:txBody>
      <dsp:txXfrm>
        <a:off x="2805400" y="948386"/>
        <a:ext cx="2275898" cy="1365538"/>
      </dsp:txXfrm>
    </dsp:sp>
    <dsp:sp modelId="{5DD03683-7BB6-48BA-A383-ED12BDB80322}">
      <dsp:nvSpPr>
        <dsp:cNvPr id="0" name=""/>
        <dsp:cNvSpPr/>
      </dsp:nvSpPr>
      <dsp:spPr>
        <a:xfrm>
          <a:off x="5604755" y="936048"/>
          <a:ext cx="2275898" cy="13902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933450" rtl="0">
            <a:lnSpc>
              <a:spcPct val="90000"/>
            </a:lnSpc>
            <a:spcBef>
              <a:spcPct val="0"/>
            </a:spcBef>
            <a:spcAft>
              <a:spcPct val="35000"/>
            </a:spcAft>
            <a:buNone/>
          </a:pPr>
          <a:r>
            <a:rPr lang="en-US" sz="2100" b="0" kern="1200">
              <a:latin typeface="+mn-lt"/>
            </a:rPr>
            <a:t>Sparse records</a:t>
          </a:r>
        </a:p>
      </dsp:txBody>
      <dsp:txXfrm>
        <a:off x="5604755" y="936048"/>
        <a:ext cx="2275898" cy="1390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E0CFD-E071-4AC5-9441-E48B1CA2EA87}">
      <dsp:nvSpPr>
        <dsp:cNvPr id="0" name=""/>
        <dsp:cNvSpPr/>
      </dsp:nvSpPr>
      <dsp:spPr>
        <a:xfrm>
          <a:off x="0" y="823713"/>
          <a:ext cx="4938800" cy="12168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0" kern="1200">
              <a:latin typeface="+mn-lt"/>
            </a:rPr>
            <a:t>Duplicate Detection and Resolution (DDR)</a:t>
          </a:r>
        </a:p>
      </dsp:txBody>
      <dsp:txXfrm>
        <a:off x="59399" y="883112"/>
        <a:ext cx="4820002" cy="1098002"/>
      </dsp:txXfrm>
    </dsp:sp>
    <dsp:sp modelId="{BFCD818E-33E7-47E4-884D-5F8FABE65125}">
      <dsp:nvSpPr>
        <dsp:cNvPr id="0" name=""/>
        <dsp:cNvSpPr/>
      </dsp:nvSpPr>
      <dsp:spPr>
        <a:xfrm>
          <a:off x="0" y="2227714"/>
          <a:ext cx="4938800" cy="1216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0" kern="1200">
              <a:latin typeface="+mj-lt"/>
            </a:rPr>
            <a:t>Data Sync matching</a:t>
          </a:r>
        </a:p>
      </dsp:txBody>
      <dsp:txXfrm>
        <a:off x="59399" y="2287113"/>
        <a:ext cx="48200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200CA-D33F-4073-A7E2-B4B224FF1252}">
      <dsp:nvSpPr>
        <dsp:cNvPr id="0" name=""/>
        <dsp:cNvSpPr/>
      </dsp:nvSpPr>
      <dsp:spPr>
        <a:xfrm>
          <a:off x="0" y="339780"/>
          <a:ext cx="7886700"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791FA3-2D7C-45CF-A380-04DCF513E94A}">
      <dsp:nvSpPr>
        <dsp:cNvPr id="0" name=""/>
        <dsp:cNvSpPr/>
      </dsp:nvSpPr>
      <dsp:spPr>
        <a:xfrm>
          <a:off x="394335" y="29820"/>
          <a:ext cx="5520690"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933450">
            <a:lnSpc>
              <a:spcPct val="90000"/>
            </a:lnSpc>
            <a:spcBef>
              <a:spcPct val="0"/>
            </a:spcBef>
            <a:spcAft>
              <a:spcPct val="35000"/>
            </a:spcAft>
            <a:buNone/>
          </a:pPr>
          <a:r>
            <a:rPr lang="en-US" sz="2100" kern="1200"/>
            <a:t>Record resolution</a:t>
          </a:r>
        </a:p>
      </dsp:txBody>
      <dsp:txXfrm>
        <a:off x="424597" y="60082"/>
        <a:ext cx="5460166" cy="559396"/>
      </dsp:txXfrm>
    </dsp:sp>
    <dsp:sp modelId="{5710A95A-2284-4F0A-811B-2420EFC24312}">
      <dsp:nvSpPr>
        <dsp:cNvPr id="0" name=""/>
        <dsp:cNvSpPr/>
      </dsp:nvSpPr>
      <dsp:spPr>
        <a:xfrm>
          <a:off x="0" y="1292340"/>
          <a:ext cx="788670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2D4225-A6CE-4F0B-90D9-280F400D2F80}">
      <dsp:nvSpPr>
        <dsp:cNvPr id="0" name=""/>
        <dsp:cNvSpPr/>
      </dsp:nvSpPr>
      <dsp:spPr>
        <a:xfrm>
          <a:off x="394335" y="982380"/>
          <a:ext cx="5520690" cy="61992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933450">
            <a:lnSpc>
              <a:spcPct val="90000"/>
            </a:lnSpc>
            <a:spcBef>
              <a:spcPct val="0"/>
            </a:spcBef>
            <a:spcAft>
              <a:spcPct val="35000"/>
            </a:spcAft>
            <a:buNone/>
          </a:pPr>
          <a:r>
            <a:rPr lang="en-US" sz="2100" kern="1200"/>
            <a:t>Record retention hierarchy</a:t>
          </a:r>
        </a:p>
      </dsp:txBody>
      <dsp:txXfrm>
        <a:off x="424597" y="1012642"/>
        <a:ext cx="5460166" cy="559396"/>
      </dsp:txXfrm>
    </dsp:sp>
    <dsp:sp modelId="{89D7C412-4278-4366-A461-6EC18D4B0B65}">
      <dsp:nvSpPr>
        <dsp:cNvPr id="0" name=""/>
        <dsp:cNvSpPr/>
      </dsp:nvSpPr>
      <dsp:spPr>
        <a:xfrm>
          <a:off x="0" y="2244901"/>
          <a:ext cx="7886700" cy="529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CF423F-4F8C-4A8E-B4F7-D323FA671D45}">
      <dsp:nvSpPr>
        <dsp:cNvPr id="0" name=""/>
        <dsp:cNvSpPr/>
      </dsp:nvSpPr>
      <dsp:spPr>
        <a:xfrm>
          <a:off x="394335" y="1934941"/>
          <a:ext cx="5520690"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933450">
            <a:lnSpc>
              <a:spcPct val="90000"/>
            </a:lnSpc>
            <a:spcBef>
              <a:spcPct val="0"/>
            </a:spcBef>
            <a:spcAft>
              <a:spcPct val="35000"/>
            </a:spcAft>
            <a:buNone/>
          </a:pPr>
          <a:r>
            <a:rPr lang="en-US" sz="2100" kern="1200"/>
            <a:t>Staged records</a:t>
          </a:r>
        </a:p>
      </dsp:txBody>
      <dsp:txXfrm>
        <a:off x="424597" y="1965203"/>
        <a:ext cx="5460166"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6B6AE-80E0-4E2A-8840-B50D2EB17468}">
      <dsp:nvSpPr>
        <dsp:cNvPr id="0" name=""/>
        <dsp:cNvSpPr/>
      </dsp:nvSpPr>
      <dsp:spPr>
        <a:xfrm>
          <a:off x="0" y="29766"/>
          <a:ext cx="2464593" cy="14787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Replace own</a:t>
          </a:r>
        </a:p>
      </dsp:txBody>
      <dsp:txXfrm>
        <a:off x="0" y="29766"/>
        <a:ext cx="2464593" cy="1478756"/>
      </dsp:txXfrm>
    </dsp:sp>
    <dsp:sp modelId="{A34FE9A9-C906-49D8-98CF-F34BEAD78FD8}">
      <dsp:nvSpPr>
        <dsp:cNvPr id="0" name=""/>
        <dsp:cNvSpPr/>
      </dsp:nvSpPr>
      <dsp:spPr>
        <a:xfrm>
          <a:off x="2711053" y="29766"/>
          <a:ext cx="2464593" cy="1478756"/>
        </a:xfrm>
        <a:prstGeom prst="rect">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Replace own or lower ranking</a:t>
          </a:r>
        </a:p>
      </dsp:txBody>
      <dsp:txXfrm>
        <a:off x="2711053" y="29766"/>
        <a:ext cx="2464593" cy="1478756"/>
      </dsp:txXfrm>
    </dsp:sp>
    <dsp:sp modelId="{F9724863-1791-4756-9BE0-22E86766B3F0}">
      <dsp:nvSpPr>
        <dsp:cNvPr id="0" name=""/>
        <dsp:cNvSpPr/>
      </dsp:nvSpPr>
      <dsp:spPr>
        <a:xfrm>
          <a:off x="5422106" y="29766"/>
          <a:ext cx="2464593" cy="1478756"/>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Field transfer</a:t>
          </a:r>
        </a:p>
      </dsp:txBody>
      <dsp:txXfrm>
        <a:off x="5422106" y="29766"/>
        <a:ext cx="2464593" cy="1478756"/>
      </dsp:txXfrm>
    </dsp:sp>
    <dsp:sp modelId="{B1372DB5-0FD2-424B-A216-EC36FE9849DC}">
      <dsp:nvSpPr>
        <dsp:cNvPr id="0" name=""/>
        <dsp:cNvSpPr/>
      </dsp:nvSpPr>
      <dsp:spPr>
        <a:xfrm>
          <a:off x="1355526" y="1754981"/>
          <a:ext cx="2464593" cy="1478756"/>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rPr>
            <a:t>Non-Latin rules</a:t>
          </a:r>
        </a:p>
      </dsp:txBody>
      <dsp:txXfrm>
        <a:off x="1355526" y="1754981"/>
        <a:ext cx="2464593" cy="1478756"/>
      </dsp:txXfrm>
    </dsp:sp>
    <dsp:sp modelId="{CA9B4513-E04E-4CCC-9C01-BAA7919E1FF6}">
      <dsp:nvSpPr>
        <dsp:cNvPr id="0" name=""/>
        <dsp:cNvSpPr/>
      </dsp:nvSpPr>
      <dsp:spPr>
        <a:xfrm>
          <a:off x="4066579" y="1754981"/>
          <a:ext cx="2464593" cy="1478756"/>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Merging WorldCat records</a:t>
          </a:r>
        </a:p>
      </dsp:txBody>
      <dsp:txXfrm>
        <a:off x="4066579" y="1754981"/>
        <a:ext cx="2464593" cy="14787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65BCD-8555-467A-BE37-9F1F5810E7C1}">
      <dsp:nvSpPr>
        <dsp:cNvPr id="0" name=""/>
        <dsp:cNvSpPr/>
      </dsp:nvSpPr>
      <dsp:spPr>
        <a:xfrm>
          <a:off x="0" y="51857"/>
          <a:ext cx="4697730"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Institution holding byte (IHB)</a:t>
          </a:r>
        </a:p>
      </dsp:txBody>
      <dsp:txXfrm>
        <a:off x="59399" y="111256"/>
        <a:ext cx="4578932" cy="1098002"/>
      </dsp:txXfrm>
    </dsp:sp>
    <dsp:sp modelId="{BEAAE64A-ECD3-4376-AF2C-1D3FB6BDB487}">
      <dsp:nvSpPr>
        <dsp:cNvPr id="0" name=""/>
        <dsp:cNvSpPr/>
      </dsp:nvSpPr>
      <dsp:spPr>
        <a:xfrm>
          <a:off x="0" y="1455858"/>
          <a:ext cx="4697730" cy="121680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Local bibliographic data (LBD)</a:t>
          </a:r>
        </a:p>
      </dsp:txBody>
      <dsp:txXfrm>
        <a:off x="59399" y="1515257"/>
        <a:ext cx="4578932" cy="1098002"/>
      </dsp:txXfrm>
    </dsp:sp>
    <dsp:sp modelId="{4D870BB1-676F-45B7-B50E-EEC86ACB59DF}">
      <dsp:nvSpPr>
        <dsp:cNvPr id="0" name=""/>
        <dsp:cNvSpPr/>
      </dsp:nvSpPr>
      <dsp:spPr>
        <a:xfrm>
          <a:off x="0" y="2859858"/>
          <a:ext cx="4697730" cy="12168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Local holdings records (LHR)</a:t>
          </a:r>
        </a:p>
      </dsp:txBody>
      <dsp:txXfrm>
        <a:off x="59399" y="2919257"/>
        <a:ext cx="457893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6/8/2021</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A399BD9-5E74-41FA-A15C-D16C17CC6915}" type="datetimeFigureOut">
              <a:rPr lang="en-US" smtClean="0"/>
              <a:t>6/8/2021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26CAC15-FAD9-4540-A67E-7396F4A9FCD8}" type="slidenum">
              <a:rPr lang="en-US" smtClean="0"/>
              <a:t>‹#›</a:t>
            </a:fld>
            <a:endParaRPr lang="en-US"/>
          </a:p>
        </p:txBody>
      </p:sp>
    </p:spTree>
    <p:extLst>
      <p:ext uri="{BB962C8B-B14F-4D97-AF65-F5344CB8AC3E}">
        <p14:creationId xmlns:p14="http://schemas.microsoft.com/office/powerpoint/2010/main" val="123470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oc.lc/datasync-repor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CAC15-FAD9-4540-A67E-7396F4A9FCD8}" type="slidenum">
              <a:rPr lang="en-US" smtClean="0"/>
              <a:t>2</a:t>
            </a:fld>
            <a:endParaRPr lang="en-US"/>
          </a:p>
        </p:txBody>
      </p:sp>
    </p:spTree>
    <p:extLst>
      <p:ext uri="{BB962C8B-B14F-4D97-AF65-F5344CB8AC3E}">
        <p14:creationId xmlns:p14="http://schemas.microsoft.com/office/powerpoint/2010/main" val="637149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72B4D"/>
                </a:solidFill>
                <a:effectLst/>
                <a:latin typeface="-apple-system"/>
              </a:rPr>
              <a:t>This section explains the reports that are generated from Data Sync processing, such as bib processing reports, holdings reports, and unresolved or staging reports.</a:t>
            </a:r>
            <a:r>
              <a:rPr lang="en-US">
                <a:solidFill>
                  <a:srgbClr val="172B4D"/>
                </a:solidFill>
                <a:latin typeface="-apple-system"/>
              </a:rPr>
              <a:t>  Depending on which Data Sync flow is used, there are different types of reports available in both the OCLC usage statistics portal and your institution's Secure File Transfer Protocol directories, also known as SFTP.  The</a:t>
            </a:r>
            <a:r>
              <a:rPr lang="en-US" b="0" i="0">
                <a:solidFill>
                  <a:srgbClr val="172B4D"/>
                </a:solidFill>
                <a:effectLst/>
                <a:latin typeface="-apple-system"/>
              </a:rPr>
              <a:t> post-processed reports are created per file processed and are available via </a:t>
            </a:r>
            <a:r>
              <a:rPr lang="en-US">
                <a:solidFill>
                  <a:srgbClr val="172B4D"/>
                </a:solidFill>
                <a:latin typeface="-apple-system"/>
              </a:rPr>
              <a:t>SFTP</a:t>
            </a:r>
            <a:r>
              <a:rPr lang="en-US" b="0" i="0">
                <a:solidFill>
                  <a:srgbClr val="172B4D"/>
                </a:solidFill>
                <a:effectLst/>
                <a:latin typeface="-apple-system"/>
              </a:rPr>
              <a:t> in </a:t>
            </a:r>
            <a:r>
              <a:rPr lang="en-US" b="0" i="0" err="1">
                <a:solidFill>
                  <a:srgbClr val="172B4D"/>
                </a:solidFill>
                <a:effectLst/>
                <a:latin typeface="-apple-system"/>
              </a:rPr>
              <a:t>WorldShare</a:t>
            </a:r>
            <a:r>
              <a:rPr lang="en-US" b="0" i="0">
                <a:solidFill>
                  <a:srgbClr val="172B4D"/>
                </a:solidFill>
                <a:effectLst/>
                <a:latin typeface="-apple-system"/>
              </a:rPr>
              <a:t> </a:t>
            </a:r>
            <a:r>
              <a:rPr lang="en-US">
                <a:solidFill>
                  <a:srgbClr val="172B4D"/>
                </a:solidFill>
                <a:latin typeface="-apple-system"/>
              </a:rPr>
              <a:t>in</a:t>
            </a:r>
            <a:r>
              <a:rPr lang="en-US" b="0" i="0">
                <a:solidFill>
                  <a:srgbClr val="172B4D"/>
                </a:solidFill>
                <a:effectLst/>
                <a:latin typeface="-apple-system"/>
              </a:rPr>
              <a:t> </a:t>
            </a:r>
            <a:r>
              <a:rPr lang="en-US">
                <a:solidFill>
                  <a:srgbClr val="172B4D"/>
                </a:solidFill>
                <a:latin typeface="-apple-system"/>
              </a:rPr>
              <a:t>My Files under the Metadata</a:t>
            </a:r>
            <a:r>
              <a:rPr lang="en-US" b="0" i="0">
                <a:solidFill>
                  <a:srgbClr val="172B4D"/>
                </a:solidFill>
                <a:effectLst/>
                <a:latin typeface="-apple-system"/>
              </a:rPr>
              <a:t> </a:t>
            </a:r>
            <a:r>
              <a:rPr lang="en-US">
                <a:solidFill>
                  <a:srgbClr val="172B4D"/>
                </a:solidFill>
                <a:latin typeface="-apple-system"/>
              </a:rPr>
              <a:t>tab</a:t>
            </a:r>
            <a:r>
              <a:rPr lang="en-US" b="0" i="0">
                <a:solidFill>
                  <a:srgbClr val="172B4D"/>
                </a:solidFill>
                <a:effectLst/>
                <a:latin typeface="-apple-system"/>
              </a:rPr>
              <a:t>.</a:t>
            </a:r>
            <a:endParaRPr lang="en-US"/>
          </a:p>
          <a:p>
            <a:endParaRPr lang="en-US">
              <a:solidFill>
                <a:srgbClr val="172B4D"/>
              </a:solidFill>
              <a:latin typeface="-apple-system"/>
            </a:endParaRPr>
          </a:p>
          <a:p>
            <a:pPr algn="l">
              <a:buFont typeface="Arial" panose="020B0604020202020204" pitchFamily="34" charset="0"/>
              <a:buNone/>
            </a:pPr>
            <a:r>
              <a:rPr lang="en-US" b="0" i="0">
                <a:solidFill>
                  <a:srgbClr val="172B4D"/>
                </a:solidFill>
                <a:effectLst/>
                <a:latin typeface="-apple-system"/>
              </a:rPr>
              <a:t>A question this section might help with is “How many of my institution’s records were unresolved this month?”</a:t>
            </a:r>
            <a:endParaRPr lang="en-US"/>
          </a:p>
          <a:p>
            <a:pPr algn="l">
              <a:buFont typeface="Arial" panose="020B0604020202020204" pitchFamily="34" charset="0"/>
              <a:buNone/>
            </a:pPr>
            <a:endParaRPr lang="en-US" b="0" i="0">
              <a:solidFill>
                <a:srgbClr val="172B4D"/>
              </a:solidFill>
              <a:effectLst/>
              <a:latin typeface="-apple-system"/>
            </a:endParaRPr>
          </a:p>
          <a:p>
            <a:r>
              <a:rPr lang="en-US"/>
              <a:t>Answer: You should be able to find this information in your institution's Unresolved Cross Reference File via My Files.</a:t>
            </a:r>
            <a:endParaRPr lang="en-US">
              <a:cs typeface="Calibri"/>
            </a:endParaRPr>
          </a:p>
          <a:p>
            <a:pPr>
              <a:buFont typeface="Arial" panose="020B0604020202020204" pitchFamily="34" charset="0"/>
            </a:pPr>
            <a:endParaRPr lang="en-US">
              <a:solidFill>
                <a:srgbClr val="172B4D"/>
              </a:solidFill>
              <a:latin typeface="-apple-system"/>
            </a:endParaRPr>
          </a:p>
          <a:p>
            <a:r>
              <a:rPr lang="en-US"/>
              <a:t>For more information on reports available for Data Sync processing, see the link that is shown on the slide: </a:t>
            </a:r>
            <a:r>
              <a:rPr lang="en-US">
                <a:hlinkClick r:id="rId3"/>
              </a:rPr>
              <a:t>http://oc.lc/datasync-reports</a:t>
            </a:r>
            <a:endParaRPr lang="en-US"/>
          </a:p>
          <a:p>
            <a:pPr>
              <a:buFont typeface="Arial" panose="020B0604020202020204" pitchFamily="34" charset="0"/>
            </a:pPr>
            <a:endParaRPr lang="en-US">
              <a:solidFill>
                <a:srgbClr val="172B4D"/>
              </a:solidFill>
              <a:latin typeface="-apple-system"/>
            </a:endParaRPr>
          </a:p>
          <a:p>
            <a:r>
              <a:rPr lang="en-US">
                <a:solidFill>
                  <a:srgbClr val="172B4D"/>
                </a:solidFill>
                <a:latin typeface="-apple-system"/>
              </a:rPr>
              <a:t>That</a:t>
            </a:r>
            <a:r>
              <a:rPr lang="en-US" b="0" i="0">
                <a:solidFill>
                  <a:srgbClr val="172B4D"/>
                </a:solidFill>
                <a:effectLst/>
                <a:latin typeface="-apple-system"/>
              </a:rPr>
              <a:t> concludes our brief overview of what’s to come.</a:t>
            </a:r>
            <a:r>
              <a:rPr lang="en-US">
                <a:solidFill>
                  <a:srgbClr val="172B4D"/>
                </a:solidFill>
                <a:latin typeface="-apple-system"/>
              </a:rPr>
              <a:t> </a:t>
            </a:r>
            <a:r>
              <a:rPr lang="en-US" b="0" i="0">
                <a:solidFill>
                  <a:srgbClr val="172B4D"/>
                </a:solidFill>
                <a:effectLst/>
                <a:latin typeface="-apple-system"/>
              </a:rPr>
              <a:t> The documentation itself will go into much greater detail than what </a:t>
            </a:r>
            <a:r>
              <a:rPr lang="en-US">
                <a:solidFill>
                  <a:srgbClr val="172B4D"/>
                </a:solidFill>
                <a:latin typeface="-apple-system"/>
              </a:rPr>
              <a:t>we have</a:t>
            </a:r>
            <a:r>
              <a:rPr lang="en-US" b="0" i="0">
                <a:solidFill>
                  <a:srgbClr val="172B4D"/>
                </a:solidFill>
                <a:effectLst/>
                <a:latin typeface="-apple-system"/>
              </a:rPr>
              <a:t> presented</a:t>
            </a:r>
            <a:r>
              <a:rPr lang="en-US">
                <a:solidFill>
                  <a:srgbClr val="172B4D"/>
                </a:solidFill>
                <a:latin typeface="-apple-system"/>
              </a:rPr>
              <a:t> here</a:t>
            </a:r>
            <a:r>
              <a:rPr lang="en-US" b="0" i="0">
                <a:solidFill>
                  <a:srgbClr val="172B4D"/>
                </a:solidFill>
                <a:effectLst/>
                <a:latin typeface="-apple-system"/>
              </a:rPr>
              <a:t> today.</a:t>
            </a:r>
            <a:r>
              <a:rPr lang="en-US">
                <a:solidFill>
                  <a:srgbClr val="172B4D"/>
                </a:solidFill>
                <a:latin typeface="-apple-system"/>
              </a:rPr>
              <a:t>  </a:t>
            </a:r>
            <a:endParaRPr lang="en-US">
              <a:cs typeface="Calibri"/>
            </a:endParaRPr>
          </a:p>
          <a:p>
            <a:pPr algn="l">
              <a:buFont typeface="Arial" panose="020B0604020202020204" pitchFamily="34" charset="0"/>
              <a:buNone/>
            </a:pPr>
            <a:endParaRPr lang="en-US" b="0" i="0">
              <a:solidFill>
                <a:srgbClr val="172B4D"/>
              </a:solidFill>
              <a:effectLst/>
              <a:latin typeface="-apple-system"/>
            </a:endParaRPr>
          </a:p>
          <a:p>
            <a:r>
              <a:rPr lang="en-US" b="0" i="0">
                <a:solidFill>
                  <a:srgbClr val="172B4D"/>
                </a:solidFill>
                <a:effectLst/>
                <a:latin typeface="-apple-system"/>
              </a:rPr>
              <a:t>I will now pass </a:t>
            </a:r>
            <a:r>
              <a:rPr lang="en-US">
                <a:solidFill>
                  <a:srgbClr val="172B4D"/>
                </a:solidFill>
                <a:latin typeface="-apple-system"/>
              </a:rPr>
              <a:t>it</a:t>
            </a:r>
            <a:r>
              <a:rPr lang="en-US" b="0" i="0">
                <a:solidFill>
                  <a:srgbClr val="172B4D"/>
                </a:solidFill>
                <a:effectLst/>
                <a:latin typeface="-apple-system"/>
              </a:rPr>
              <a:t> back over to Hayley for </a:t>
            </a:r>
            <a:r>
              <a:rPr lang="en-US">
                <a:solidFill>
                  <a:srgbClr val="172B4D"/>
                </a:solidFill>
                <a:latin typeface="-apple-system"/>
              </a:rPr>
              <a:t>any </a:t>
            </a:r>
            <a:r>
              <a:rPr lang="en-US" b="0" i="0">
                <a:solidFill>
                  <a:srgbClr val="172B4D"/>
                </a:solidFill>
                <a:effectLst/>
                <a:latin typeface="-apple-system"/>
              </a:rPr>
              <a:t>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CAC15-FAD9-4540-A67E-7396F4A9F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7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CAC15-FAD9-4540-A67E-7396F4A9F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19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Shanna and I are going to talk about the evolution of a WorldCat record. You might be wondering what the title of this office hours is referring to. So, let me explain.</a:t>
            </a:r>
          </a:p>
        </p:txBody>
      </p:sp>
      <p:sp>
        <p:nvSpPr>
          <p:cNvPr id="4" name="Slide Number Placeholder 3"/>
          <p:cNvSpPr>
            <a:spLocks noGrp="1"/>
          </p:cNvSpPr>
          <p:nvPr>
            <p:ph type="sldNum" sz="quarter" idx="5"/>
          </p:nvPr>
        </p:nvSpPr>
        <p:spPr/>
        <p:txBody>
          <a:bodyPr/>
          <a:lstStyle/>
          <a:p>
            <a:fld id="{F26CAC15-FAD9-4540-A67E-7396F4A9FCD8}" type="slidenum">
              <a:rPr lang="en-US" smtClean="0"/>
              <a:t>7</a:t>
            </a:fld>
            <a:endParaRPr lang="en-US"/>
          </a:p>
        </p:txBody>
      </p:sp>
    </p:spTree>
    <p:extLst>
      <p:ext uri="{BB962C8B-B14F-4D97-AF65-F5344CB8AC3E}">
        <p14:creationId xmlns:p14="http://schemas.microsoft.com/office/powerpoint/2010/main" val="215992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 the years we’ve gotten questions and requests for information both internally and externally about how many OCLC processes work, such as matching, merging, and field transfer, just to name a few. In response, we embarked on a project to develop new comprehensive documentation that will serve as a resource to provide answers to questions that we get. This documentation will outline and explain many of the processes that may act on a bibliographic record from the time it is received at OCLC through the final act of it being matched to or added to WorldCat. Therefore, it will outline the evolution of a WorldCat record. We hope to make this document publicly available later this year in a centralized location on the OCLC help site, so watch for an announcement on OCLC-CAT and in the Cataloging and Metadata Community Center.</a:t>
            </a:r>
          </a:p>
          <a:p>
            <a:endParaRPr lang="en-US"/>
          </a:p>
          <a:p>
            <a:r>
              <a:rPr lang="en-US"/>
              <a:t>I’ve included the links to both of those resources in the notes.</a:t>
            </a:r>
          </a:p>
          <a:p>
            <a:endParaRPr lang="en-US"/>
          </a:p>
          <a:p>
            <a:r>
              <a:rPr lang="en-US"/>
              <a:t>Cataloging and Metadata Community Center: https://www.oclc.org/content/community/en_us/cataloging-metadata.html</a:t>
            </a:r>
          </a:p>
          <a:p>
            <a:r>
              <a:rPr lang="en-US"/>
              <a:t>To subscribe to any OCLC distribution and discussion lists, see https://www.oclc.org/content/forms/worldwide/en/internet-subscription.html</a:t>
            </a:r>
          </a:p>
          <a:p>
            <a:endParaRPr lang="en-US"/>
          </a:p>
        </p:txBody>
      </p:sp>
      <p:sp>
        <p:nvSpPr>
          <p:cNvPr id="4" name="Slide Number Placeholder 3"/>
          <p:cNvSpPr>
            <a:spLocks noGrp="1"/>
          </p:cNvSpPr>
          <p:nvPr>
            <p:ph type="sldNum" sz="quarter" idx="5"/>
          </p:nvPr>
        </p:nvSpPr>
        <p:spPr/>
        <p:txBody>
          <a:bodyPr/>
          <a:lstStyle/>
          <a:p>
            <a:fld id="{F26CAC15-FAD9-4540-A67E-7396F4A9FCD8}" type="slidenum">
              <a:rPr lang="en-US" smtClean="0"/>
              <a:t>8</a:t>
            </a:fld>
            <a:endParaRPr lang="en-US"/>
          </a:p>
        </p:txBody>
      </p:sp>
    </p:spTree>
    <p:extLst>
      <p:ext uri="{BB962C8B-B14F-4D97-AF65-F5344CB8AC3E}">
        <p14:creationId xmlns:p14="http://schemas.microsoft.com/office/powerpoint/2010/main" val="386499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subject area that the documentation is going to cover are the various sources that we receive records from, several as seen on this slide, by which member institutions and partners may add bibliographic records and holdings to WorldCat. Each method offers a unique set of features including the ability to find an existing WorldCat record. If an existing WorldCat record is found, members may add holdings, delete holdings, or for some processes, merge data into the record. If an existing record is not found, some methods offer the ability to add a new record to WorldCat. All records that are added to WorldCat undergo various validation checks of MARC coding. </a:t>
            </a:r>
          </a:p>
          <a:p>
            <a:endParaRPr lang="en-US"/>
          </a:p>
          <a:p>
            <a:r>
              <a:rPr lang="en-US"/>
              <a:t>The documentation will provide details of the processes that are behind these methods.</a:t>
            </a:r>
          </a:p>
          <a:p>
            <a:endParaRPr lang="en-US"/>
          </a:p>
          <a:p>
            <a:r>
              <a:rPr lang="en-US"/>
              <a:t>One such question that this information might answer would be “For libraries that maintain an OCLC subscription, what methods are available for a user to manually add new records to WorldCat”?</a:t>
            </a:r>
          </a:p>
          <a:p>
            <a:endParaRPr lang="en-US">
              <a:cs typeface="Calibri"/>
            </a:endParaRPr>
          </a:p>
          <a:p>
            <a:r>
              <a:rPr lang="en-US">
                <a:cs typeface="Calibri"/>
              </a:rPr>
              <a:t>Answer: Connexion browser, Connexion client, Record Manager, and the WorldCat Metadata API.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CAC15-FAD9-4540-A67E-7396F4A9F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11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72B4D"/>
                </a:solidFill>
                <a:effectLst/>
                <a:latin typeface="-apple-system"/>
              </a:rPr>
              <a:t>The data prep section of the documentation will describe the bibliographic pre-processing that may act on a record. Incoming records must meet structural </a:t>
            </a:r>
            <a:r>
              <a:rPr lang="en-US">
                <a:solidFill>
                  <a:srgbClr val="172B4D"/>
                </a:solidFill>
                <a:latin typeface="-apple-system"/>
              </a:rPr>
              <a:t>and content standards</a:t>
            </a:r>
            <a:r>
              <a:rPr lang="en-US" b="0" i="0">
                <a:solidFill>
                  <a:srgbClr val="172B4D"/>
                </a:solidFill>
                <a:effectLst/>
                <a:latin typeface="-apple-system"/>
              </a:rPr>
              <a:t> </a:t>
            </a:r>
            <a:r>
              <a:rPr lang="en-US">
                <a:solidFill>
                  <a:srgbClr val="172B4D"/>
                </a:solidFill>
                <a:latin typeface="-apple-system"/>
              </a:rPr>
              <a:t>in order</a:t>
            </a:r>
            <a:r>
              <a:rPr lang="en-US" b="0" i="0">
                <a:solidFill>
                  <a:srgbClr val="172B4D"/>
                </a:solidFill>
                <a:effectLst/>
                <a:latin typeface="-apple-system"/>
              </a:rPr>
              <a:t> to be processed successfully. These measures ensure that globally known quality standards are applied </a:t>
            </a:r>
            <a:r>
              <a:rPr lang="en-US">
                <a:solidFill>
                  <a:srgbClr val="172B4D"/>
                </a:solidFill>
                <a:latin typeface="-apple-system"/>
              </a:rPr>
              <a:t>to incoming bibliographic records to primarily support better matching, which also helps to ensure that records added to WorldCat are fit</a:t>
            </a:r>
            <a:r>
              <a:rPr lang="en-US" b="0" i="0">
                <a:solidFill>
                  <a:srgbClr val="172B4D"/>
                </a:solidFill>
                <a:effectLst/>
                <a:latin typeface="-apple-system"/>
              </a:rPr>
              <a:t> for purpose. </a:t>
            </a:r>
          </a:p>
          <a:p>
            <a:endParaRPr lang="en-US" b="0" i="0">
              <a:solidFill>
                <a:srgbClr val="172B4D"/>
              </a:solidFill>
              <a:effectLst/>
              <a:latin typeface="-apple-system"/>
            </a:endParaRPr>
          </a:p>
          <a:p>
            <a:r>
              <a:rPr lang="en-US">
                <a:solidFill>
                  <a:srgbClr val="172B4D"/>
                </a:solidFill>
                <a:latin typeface="-apple-system"/>
              </a:rPr>
              <a:t>Some of the processing includes checking the integrity of the record, eliminating data from a bibliographic record that is not used in WorldCat, </a:t>
            </a:r>
            <a:r>
              <a:rPr lang="en-US" b="0" i="0">
                <a:solidFill>
                  <a:srgbClr val="172B4D"/>
                </a:solidFill>
                <a:effectLst/>
                <a:latin typeface="-apple-system"/>
              </a:rPr>
              <a:t>and validating MARC records to ensure that the structure, field tags, indicators, subfields, and content correspond to MARC 21 as implemented in WorldCat. This is a similar process to how online validation works.</a:t>
            </a:r>
          </a:p>
          <a:p>
            <a:endParaRPr lang="en-US" b="0" i="0">
              <a:solidFill>
                <a:srgbClr val="172B4D"/>
              </a:solidFill>
              <a:effectLst/>
              <a:latin typeface="-apple-system"/>
            </a:endParaRPr>
          </a:p>
          <a:p>
            <a:r>
              <a:rPr lang="en-US" b="0" i="0">
                <a:solidFill>
                  <a:srgbClr val="172B4D"/>
                </a:solidFill>
                <a:effectLst/>
                <a:latin typeface="-apple-system"/>
              </a:rPr>
              <a:t>And lastly, sparse records are identified and flagged as such. Sparse records lack sufficient data to identify a manifestation of an item. A sparse record may be used in matching but does not get added to WorldCat if no matching record is found.</a:t>
            </a:r>
          </a:p>
          <a:p>
            <a:endParaRPr lang="en-US" b="0" i="0">
              <a:solidFill>
                <a:srgbClr val="172B4D"/>
              </a:solidFill>
              <a:effectLst/>
              <a:latin typeface="-apple-system"/>
            </a:endParaRPr>
          </a:p>
          <a:p>
            <a:r>
              <a:rPr lang="en-US"/>
              <a:t>The information detailed in this section might lead one to the answer “Why was this record flagged as sparse?”</a:t>
            </a:r>
            <a:endParaRPr lang="en-US">
              <a:cs typeface="Calibri"/>
            </a:endParaRPr>
          </a:p>
          <a:p>
            <a:endParaRPr lang="en-US"/>
          </a:p>
          <a:p>
            <a:pPr algn="l"/>
            <a:r>
              <a:rPr lang="en-US"/>
              <a:t>Answer: the record requires at least field </a:t>
            </a:r>
            <a:r>
              <a:rPr lang="en-US" b="0" i="0">
                <a:solidFill>
                  <a:srgbClr val="333F48"/>
                </a:solidFill>
                <a:effectLst/>
                <a:latin typeface="Lato"/>
              </a:rPr>
              <a:t>260 with subfield $a or $b, field 264 with subfield $b, or field 533 with subfield $c.</a:t>
            </a: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CAC15-FAD9-4540-A67E-7396F4A9F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53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apple-system"/>
              </a:rPr>
              <a:t>This section of the documentation will describe the process of retrieval of candidate records and the comparison of the data in the candidate records against the data in the incoming record in </a:t>
            </a:r>
            <a:r>
              <a:rPr lang="en-US">
                <a:solidFill>
                  <a:srgbClr val="000000"/>
                </a:solidFill>
                <a:latin typeface="-apple-system"/>
              </a:rPr>
              <a:t>both DDR</a:t>
            </a:r>
            <a:r>
              <a:rPr lang="en-US" b="0" i="0">
                <a:solidFill>
                  <a:srgbClr val="000000"/>
                </a:solidFill>
                <a:effectLst/>
                <a:latin typeface="-apple-system"/>
              </a:rPr>
              <a:t> and matching. In order to find the best matching record, the system must first identify candidate records in WorldCat. To find candidate records, the data in incoming records in matching and records that are candidates for DDR are parsed to identify such elements as titles, authors, publishers, and dates of publication.  These data points are used to search the database and retrieve potential candidate records that have the same or similar content. Once a list of candidate records is selected, the system begins a more detailed comparison of additional data points in the record. Finally, an algorithm determines which of the candidate records is the best match. The methods by which candidate records are selected and compared will be described in this section for various matching functions and workflows.</a:t>
            </a:r>
          </a:p>
          <a:p>
            <a:endParaRPr lang="en-US" b="0" i="0">
              <a:solidFill>
                <a:srgbClr val="000000"/>
              </a:solidFill>
              <a:effectLst/>
              <a:latin typeface="-apple-system"/>
            </a:endParaRPr>
          </a:p>
          <a:p>
            <a:r>
              <a:rPr lang="en-US" b="0" i="0">
                <a:solidFill>
                  <a:srgbClr val="000000"/>
                </a:solidFill>
                <a:effectLst/>
                <a:latin typeface="-apple-system"/>
              </a:rPr>
              <a:t>A question that this information may answer is “Our record had an OCLC control number in it, but it didn’t match to that record. Why </a:t>
            </a:r>
            <a:r>
              <a:rPr lang="en-US">
                <a:solidFill>
                  <a:srgbClr val="000000"/>
                </a:solidFill>
                <a:latin typeface="-apple-system"/>
              </a:rPr>
              <a:t>is that</a:t>
            </a:r>
            <a:r>
              <a:rPr lang="en-US" b="0" i="0">
                <a:solidFill>
                  <a:srgbClr val="000000"/>
                </a:solidFill>
                <a:effectLst/>
                <a:latin typeface="-apple-system"/>
              </a:rPr>
              <a:t>?”</a:t>
            </a:r>
          </a:p>
          <a:p>
            <a:endParaRPr lang="en-US" b="0" i="0">
              <a:solidFill>
                <a:srgbClr val="000000"/>
              </a:solidFill>
              <a:effectLst/>
              <a:latin typeface="-apple-system"/>
            </a:endParaRPr>
          </a:p>
          <a:p>
            <a:r>
              <a:rPr lang="en-US" b="0" i="0">
                <a:solidFill>
                  <a:srgbClr val="000000"/>
                </a:solidFill>
                <a:effectLst/>
                <a:latin typeface="-apple-system"/>
              </a:rPr>
              <a:t>Answer: OCLC control number matching requires that the 245 $a, material type, and language of cataloging match between the incoming record and the WorldCat record.</a:t>
            </a:r>
          </a:p>
          <a:p>
            <a:endParaRPr lang="en-US" b="0" i="0">
              <a:solidFill>
                <a:srgbClr val="000000"/>
              </a:solidFill>
              <a:effectLst/>
              <a:latin typeface="-apple-system"/>
            </a:endParaRPr>
          </a:p>
          <a:p>
            <a:r>
              <a:rPr lang="en-US" b="0" i="0">
                <a:solidFill>
                  <a:srgbClr val="000000"/>
                </a:solidFill>
                <a:effectLst/>
                <a:latin typeface="-apple-system"/>
              </a:rPr>
              <a:t>And now I’m going to pass it over to Shanna for the rest of the presentation.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CAC15-FAD9-4540-A67E-7396F4A9F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18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172B4D"/>
                </a:solidFill>
                <a:latin typeface="-apple-system"/>
              </a:rPr>
              <a:t>Thank you, Laura.</a:t>
            </a:r>
            <a:endParaRPr lang="en-US"/>
          </a:p>
          <a:p>
            <a:endParaRPr lang="en-US">
              <a:solidFill>
                <a:srgbClr val="172B4D"/>
              </a:solidFill>
              <a:latin typeface="-apple-system"/>
            </a:endParaRPr>
          </a:p>
          <a:p>
            <a:r>
              <a:rPr lang="en-US">
                <a:solidFill>
                  <a:srgbClr val="172B4D"/>
                </a:solidFill>
                <a:latin typeface="-apple-system"/>
              </a:rPr>
              <a:t>The</a:t>
            </a:r>
            <a:r>
              <a:rPr lang="en-US" b="0" i="0">
                <a:solidFill>
                  <a:srgbClr val="172B4D"/>
                </a:solidFill>
                <a:effectLst/>
                <a:latin typeface="-apple-system"/>
              </a:rPr>
              <a:t> </a:t>
            </a:r>
            <a:r>
              <a:rPr lang="en-US">
                <a:solidFill>
                  <a:srgbClr val="172B4D"/>
                </a:solidFill>
                <a:latin typeface="-apple-system"/>
              </a:rPr>
              <a:t>resolution section of the documentation will explain record resolution, record retention hierarchy, and unresolved records as well as</a:t>
            </a:r>
            <a:r>
              <a:rPr lang="en-US" b="0" i="0">
                <a:solidFill>
                  <a:srgbClr val="172B4D"/>
                </a:solidFill>
                <a:effectLst/>
                <a:latin typeface="-apple-system"/>
              </a:rPr>
              <a:t> describe the process of selecting the best record when multiple records match and, for Data Sync, how unmatched records are staged for quality review and correction.</a:t>
            </a:r>
            <a:endParaRPr lang="en-US"/>
          </a:p>
          <a:p>
            <a:endParaRPr lang="en-US" b="0" i="0">
              <a:solidFill>
                <a:srgbClr val="172B4D"/>
              </a:solidFill>
              <a:effectLst/>
              <a:latin typeface="-apple-system"/>
            </a:endParaRPr>
          </a:p>
          <a:p>
            <a:r>
              <a:rPr lang="en-US" b="0" i="0">
                <a:solidFill>
                  <a:srgbClr val="172B4D"/>
                </a:solidFill>
                <a:effectLst/>
                <a:latin typeface="-apple-system"/>
              </a:rPr>
              <a:t>When multiple WorldCat records are found to match, record resolution chooses a record according to the record retention hierarchy. It sets aside certain categories of records that we have purposely chosen not to deduplicate through automated means, such as records with dates of publication up to and including 1829 and those records with any MARC Description Convention Source Codes in field 040 subfield $e for rare and archival material.</a:t>
            </a:r>
          </a:p>
          <a:p>
            <a:endParaRPr lang="en-US" b="0" i="0">
              <a:solidFill>
                <a:srgbClr val="172B4D"/>
              </a:solidFill>
              <a:effectLst/>
              <a:latin typeface="-apple-system"/>
            </a:endParaRPr>
          </a:p>
          <a:p>
            <a:r>
              <a:rPr lang="en-US" b="0" i="0">
                <a:solidFill>
                  <a:srgbClr val="172B4D"/>
                </a:solidFill>
                <a:effectLst/>
                <a:latin typeface="-apple-system"/>
              </a:rPr>
              <a:t>The retention hierarchy selects the record with the highest rank from a set of matched records to determine which record should be retained. Some factors considered include Bibliographic Level (Leader/07), Encoding Level (Leader/17), field 040 subfield $c, and field 042 subfield $a.</a:t>
            </a:r>
          </a:p>
          <a:p>
            <a:endParaRPr lang="en-US" b="0" i="0">
              <a:solidFill>
                <a:srgbClr val="172B4D"/>
              </a:solidFill>
              <a:effectLst/>
              <a:latin typeface="-apple-system"/>
            </a:endParaRPr>
          </a:p>
          <a:p>
            <a:r>
              <a:rPr lang="en-US" b="0" i="0">
                <a:solidFill>
                  <a:srgbClr val="172B4D"/>
                </a:solidFill>
                <a:effectLst/>
                <a:latin typeface="-apple-system"/>
              </a:rPr>
              <a:t>In Data sync processing, unmatched records can be added to WorldCat as fully indexed records, or they are considered unresolved, given a provisional OCLC number, and then added to WorldCat staging. These records do not meet OCLC standards for quality and/or completeness. Records in WorldCat staging are only indexed by the provisional OCLC control number. Staged records are identified by an asterisk [*] that appears after the OCLC number in the Connexion browser or </a:t>
            </a:r>
            <a:r>
              <a:rPr lang="en-US" b="0" i="0" err="1">
                <a:solidFill>
                  <a:srgbClr val="172B4D"/>
                </a:solidFill>
                <a:effectLst/>
                <a:latin typeface="-apple-system"/>
              </a:rPr>
              <a:t>WorldShare</a:t>
            </a:r>
            <a:r>
              <a:rPr lang="en-US" b="0" i="0">
                <a:solidFill>
                  <a:srgbClr val="172B4D"/>
                </a:solidFill>
                <a:effectLst/>
                <a:latin typeface="-apple-system"/>
              </a:rPr>
              <a:t> Record Manager, or </a:t>
            </a:r>
            <a:r>
              <a:rPr lang="en-US">
                <a:solidFill>
                  <a:srgbClr val="172B4D"/>
                </a:solidFill>
                <a:latin typeface="-apple-system"/>
              </a:rPr>
              <a:t>appears after</a:t>
            </a:r>
            <a:r>
              <a:rPr lang="en-US" b="0" i="0">
                <a:solidFill>
                  <a:srgbClr val="172B4D"/>
                </a:solidFill>
                <a:effectLst/>
                <a:latin typeface="-apple-system"/>
              </a:rPr>
              <a:t> the </a:t>
            </a:r>
            <a:r>
              <a:rPr lang="en-US" b="0" i="1">
                <a:solidFill>
                  <a:srgbClr val="172B4D"/>
                </a:solidFill>
                <a:effectLst/>
                <a:latin typeface="-apple-system"/>
              </a:rPr>
              <a:t>OCLC</a:t>
            </a:r>
            <a:r>
              <a:rPr lang="en-US" b="0" i="0">
                <a:solidFill>
                  <a:srgbClr val="172B4D"/>
                </a:solidFill>
                <a:effectLst/>
                <a:latin typeface="-apple-system"/>
              </a:rPr>
              <a:t> mnemonic in the Connexion client. OCLC staff or an institution's staff may edit a record in staging and replace it, making it fully indexed.</a:t>
            </a:r>
          </a:p>
          <a:p>
            <a:pPr algn="l"/>
            <a:endParaRPr lang="en-US" b="0" i="0">
              <a:solidFill>
                <a:srgbClr val="172B4D"/>
              </a:solidFill>
              <a:effectLst/>
              <a:latin typeface="-apple-system"/>
            </a:endParaRPr>
          </a:p>
          <a:p>
            <a:r>
              <a:rPr lang="en-US" b="0" i="0">
                <a:solidFill>
                  <a:srgbClr val="172B4D"/>
                </a:solidFill>
                <a:effectLst/>
                <a:latin typeface="-apple-system"/>
              </a:rPr>
              <a:t>The information found in this section might answer the question “Why was this record not chosen as the retained</a:t>
            </a:r>
            <a:r>
              <a:rPr lang="en-US">
                <a:solidFill>
                  <a:srgbClr val="172B4D"/>
                </a:solidFill>
                <a:latin typeface="-apple-system"/>
              </a:rPr>
              <a:t> when it was merged</a:t>
            </a:r>
            <a:r>
              <a:rPr lang="en-US" b="0" i="0">
                <a:solidFill>
                  <a:srgbClr val="172B4D"/>
                </a:solidFill>
                <a:effectLst/>
                <a:latin typeface="-apple-system"/>
              </a:rPr>
              <a:t>?” </a:t>
            </a:r>
          </a:p>
          <a:p>
            <a:endParaRPr lang="en-US" b="0" i="0">
              <a:solidFill>
                <a:srgbClr val="172B4D"/>
              </a:solidFill>
              <a:effectLst/>
              <a:latin typeface="-apple-system"/>
            </a:endParaRPr>
          </a:p>
          <a:p>
            <a:r>
              <a:rPr lang="en-US" b="0" i="0">
                <a:solidFill>
                  <a:srgbClr val="172B4D"/>
                </a:solidFill>
                <a:effectLst/>
                <a:latin typeface="-apple-system"/>
              </a:rPr>
              <a:t>Answer: The record that was retained fell into a higher rank due to the number of fields contained in the record in combination with the number of holdings attached to the record.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CAC15-FAD9-4540-A67E-7396F4A9F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95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i="0">
                <a:solidFill>
                  <a:srgbClr val="172B4D"/>
                </a:solidFill>
                <a:effectLst/>
                <a:latin typeface="-apple-system"/>
              </a:rPr>
              <a:t>The details of various actions that can be taken on records and the rules that are followed to make quality improvements are described in </a:t>
            </a:r>
            <a:r>
              <a:rPr lang="en-US">
                <a:solidFill>
                  <a:srgbClr val="172B4D"/>
                </a:solidFill>
                <a:latin typeface="-apple-system"/>
              </a:rPr>
              <a:t>the record </a:t>
            </a:r>
            <a:r>
              <a:rPr lang="en-US" b="0" i="0">
                <a:solidFill>
                  <a:srgbClr val="172B4D"/>
                </a:solidFill>
                <a:effectLst/>
                <a:latin typeface="-apple-system"/>
              </a:rPr>
              <a:t>replace and field transfer section of the documentation.</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Some of the various actions that can be taken on records are listed on the slide.</a:t>
            </a:r>
            <a:endParaRPr lang="en-US">
              <a:cs typeface="Calibri"/>
            </a:endParaRPr>
          </a:p>
          <a:p>
            <a:endParaRPr lang="en-US"/>
          </a:p>
          <a:p>
            <a:r>
              <a:rPr lang="en-US"/>
              <a:t>Within Data sync processing and WCIRU, a collection may be set up for an institution to replace its own WorldCat record (matching 040 subfield $c).  These rules are applied only when the record has not been modified by other institutions (indicated by the presence of 040 subfield $d).  The record retention hierarchy is applied for own record replace.</a:t>
            </a:r>
            <a:endParaRPr lang="en-US">
              <a:cs typeface="Calibri"/>
            </a:endParaRPr>
          </a:p>
          <a:p>
            <a:endParaRPr lang="en-US"/>
          </a:p>
          <a:p>
            <a:r>
              <a:rPr lang="en-US"/>
              <a:t>Likewise, a collection may be set up to also replace a lower ranking WorldCat record based on the record retention hierarchy. </a:t>
            </a:r>
            <a:endParaRPr lang="en-US">
              <a:cs typeface="Calibri"/>
            </a:endParaRPr>
          </a:p>
          <a:p>
            <a:endParaRPr lang="en-US"/>
          </a:p>
          <a:p>
            <a:r>
              <a:rPr lang="en-US"/>
              <a:t>After bibliographic record matching has identified appropriate candidate records and record resolution has selected the best WorldCat record for retention, selected fields may be transferred from the replace records and copied into the retained record.  </a:t>
            </a:r>
            <a:r>
              <a:rPr lang="en-US">
                <a:solidFill>
                  <a:schemeClr val="tx1"/>
                </a:solidFill>
              </a:rPr>
              <a:t>Field transfer follows strict and complex rules based upon factors including, but not limited to, presence or absence in the retain record, certain indicator and/or subfield $2 values, relationships with other fields, tests of uniqueness, and repeatability.</a:t>
            </a:r>
            <a:r>
              <a:rPr lang="en-US"/>
              <a:t> </a:t>
            </a:r>
            <a:r>
              <a:rPr lang="en-US">
                <a:solidFill>
                  <a:schemeClr val="tx1"/>
                </a:solidFill>
              </a:rPr>
              <a:t> When data transfer, subfield $c from the deleted record is added to field 040 as a subfield $d in the retained WorldCat record.</a:t>
            </a:r>
            <a:r>
              <a:rPr lang="en-US"/>
              <a:t> </a:t>
            </a:r>
            <a:r>
              <a:rPr lang="en-US">
                <a:solidFill>
                  <a:schemeClr val="tx1"/>
                </a:solidFill>
              </a:rPr>
              <a:t> Subfields $d will also transfer, if present.</a:t>
            </a:r>
            <a:endParaRPr lang="en-US">
              <a:solidFill>
                <a:schemeClr val="tx1"/>
              </a:solidFill>
              <a:cs typeface="Calibri"/>
            </a:endParaRPr>
          </a:p>
          <a:p>
            <a:endParaRPr lang="en-US"/>
          </a:p>
          <a:p>
            <a:r>
              <a:rPr lang="en-US"/>
              <a:t>Non-Latin data is stored in 880 fields. If the field has a subfield $6 containing valid link information, both the field and its linked 880 field may transfer when the Latin fields match.  If the field is unlinked and otherwise eligible for transfer, then the non-Latin field transfers according to the rules for the tag identified in the subfield $6.</a:t>
            </a:r>
            <a:endParaRPr lang="en-US">
              <a:cs typeface="Calibri"/>
            </a:endParaRPr>
          </a:p>
          <a:p>
            <a:endParaRPr lang="en-US"/>
          </a:p>
          <a:p>
            <a:r>
              <a:rPr lang="en-US"/>
              <a:t>WorldCat bibliographic records can be merged via automated Duplicate Detection and Resolution (DDR) or manually in the Connexion client.  The process transfers local holdings records, local bibliographic data records, and institution holdings. Additionally, selected fields may transfer from the deleted records to the retained WorldCat record.  The OCLC control numbers from the deleted records are combined into a single 019 field in the retained WorldCat record, with each control number in a separate subfield $a.</a:t>
            </a:r>
            <a:endParaRPr lang="en-US">
              <a:cs typeface="Calibri"/>
            </a:endParaRPr>
          </a:p>
          <a:p>
            <a:endParaRPr lang="en-US"/>
          </a:p>
          <a:p>
            <a:r>
              <a:rPr lang="en-US"/>
              <a:t>A question the information in this section may answer is “Why didn’t this LC subject heading transfer?”</a:t>
            </a:r>
            <a:endParaRPr lang="en-US">
              <a:cs typeface="Calibri"/>
            </a:endParaRPr>
          </a:p>
          <a:p>
            <a:endParaRPr lang="en-US"/>
          </a:p>
          <a:p>
            <a:r>
              <a:rPr lang="en-US"/>
              <a:t>Answer: LC subject headings will transfer if there are no other LC subject headings already present in the retained WorldCat record.</a:t>
            </a:r>
            <a:endParaRPr lang="en-US">
              <a:cs typeface="Calibri"/>
            </a:endParaRPr>
          </a:p>
          <a:p>
            <a:endParaRPr lang="en-US"/>
          </a:p>
          <a:p>
            <a:r>
              <a:rPr lang="en-US"/>
              <a:t>Also note, coming soon is the addition of detailed field transfer information that will be included in Chapter 5 of Bibliographic Formats and Standards.</a:t>
            </a:r>
            <a:endParaRPr lang="en-US">
              <a:cs typeface="Calibri"/>
            </a:endParaRP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CAC15-FAD9-4540-A67E-7396F4A9F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24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Information about Institution holding byte, Local bibliographic data, and Local holdings records can be found in this section of the documentation.</a:t>
            </a:r>
          </a:p>
          <a:p>
            <a:endParaRPr lang="en-US"/>
          </a:p>
          <a:p>
            <a:r>
              <a:rPr lang="en-US"/>
              <a:t>The institution holding byte (IHB) is the OCLC symbol associated with an institution and specifies that the institution owns or licenses access to the item described by the WorldCat bibliographic record, enabling users to see what items are in its collection.</a:t>
            </a:r>
          </a:p>
          <a:p>
            <a:endParaRPr lang="en-US"/>
          </a:p>
          <a:p>
            <a:r>
              <a:rPr lang="en-US"/>
              <a:t>Local bibliographic data records (LBD) are separate data records attached to a related WorldCat bibliographic record.  An institution can add local information to a local bibliographic data record that is specific to the institution’s resource.  These records can be viewed only within the institution that created the LBD, and the institution’s holding must exist for its LBD record to be attached.</a:t>
            </a:r>
            <a:endParaRPr lang="en-US">
              <a:cs typeface="Calibri"/>
            </a:endParaRPr>
          </a:p>
          <a:p>
            <a:endParaRPr lang="en-US"/>
          </a:p>
          <a:p>
            <a:r>
              <a:rPr lang="en-US"/>
              <a:t>Local holdings records (LHR) are separate holdings records attached to a related WorldCat bibliographic record and provide detailed item-specific holdings information for the OCLC institution symbol.  The record structure for LHR is based on the MARC 21 Format for Holdings Data.  Just like the LBD, the institution’s holding must exist for its LHR record to be attached.</a:t>
            </a:r>
          </a:p>
          <a:p>
            <a:endParaRPr lang="en-US"/>
          </a:p>
          <a:p>
            <a:r>
              <a:rPr lang="en-US"/>
              <a:t>IHB, LBD, and LHR are maintained through both automated and manual processes.</a:t>
            </a:r>
          </a:p>
          <a:p>
            <a:endParaRPr lang="en-US"/>
          </a:p>
          <a:p>
            <a:r>
              <a:rPr lang="en-US"/>
              <a:t>The information within this section might answer the question “What 3xx fields can be used in an LHR?”</a:t>
            </a:r>
          </a:p>
          <a:p>
            <a:endParaRPr lang="en-US"/>
          </a:p>
          <a:p>
            <a:r>
              <a:rPr lang="en-US"/>
              <a:t>Answer: Field 337, field 338, and field 347.</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6CAC15-FAD9-4540-A67E-7396F4A9F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37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1.tiff"/><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9728-66CC-4AEE-BBB3-B00C6146B6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E6F10D6-4C94-470F-B720-D63226143A9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729545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48B2-BF98-4659-99E4-7F0DF55FBD7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35F44-6CC5-4E6A-A752-9DB8AB8198F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47C00-A665-4A0E-9EEE-6217926CC73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8D8211-ED8A-4674-A889-DFB1A2D17E5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1D1C8-531E-4404-89E1-DC9400F6EAE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DBB269A0-6128-4BC4-BD90-4798A4D25541}"/>
              </a:ext>
            </a:extLst>
          </p:cNvPr>
          <p:cNvSpPr>
            <a:spLocks noGrp="1"/>
          </p:cNvSpPr>
          <p:nvPr>
            <p:ph type="dt" sz="half" idx="10"/>
          </p:nvPr>
        </p:nvSpPr>
        <p:spPr/>
        <p:txBody>
          <a:bodyPr/>
          <a:lstStyle/>
          <a:p>
            <a:r>
              <a:rPr lang="en-US"/>
              <a:t>June 2021</a:t>
            </a:r>
          </a:p>
        </p:txBody>
      </p:sp>
      <p:sp>
        <p:nvSpPr>
          <p:cNvPr id="14" name="Footer Placeholder 13">
            <a:extLst>
              <a:ext uri="{FF2B5EF4-FFF2-40B4-BE49-F238E27FC236}">
                <a16:creationId xmlns:a16="http://schemas.microsoft.com/office/drawing/2014/main" id="{9131B18F-62D2-4106-9DA5-9B762B5EF01B}"/>
              </a:ext>
            </a:extLst>
          </p:cNvPr>
          <p:cNvSpPr>
            <a:spLocks noGrp="1"/>
          </p:cNvSpPr>
          <p:nvPr>
            <p:ph type="ftr" sz="quarter" idx="11"/>
          </p:nvPr>
        </p:nvSpPr>
        <p:spPr/>
        <p:txBody>
          <a:bodyPr/>
          <a:lstStyle/>
          <a:p>
            <a:r>
              <a:rPr lang="en-US"/>
              <a:t>Virtual AskQC Office Hours: Evolution of a WorldCat Record</a:t>
            </a:r>
          </a:p>
        </p:txBody>
      </p:sp>
      <p:sp>
        <p:nvSpPr>
          <p:cNvPr id="15" name="Slide Number Placeholder 14">
            <a:extLst>
              <a:ext uri="{FF2B5EF4-FFF2-40B4-BE49-F238E27FC236}">
                <a16:creationId xmlns:a16="http://schemas.microsoft.com/office/drawing/2014/main" id="{328572D0-4B18-4603-8173-973DDA8D4443}"/>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199766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B4BC-8960-4ABF-B801-491EC44D3712}"/>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DD779010-5F5B-4A55-A7A4-B0BBEECF22BA}"/>
              </a:ext>
            </a:extLst>
          </p:cNvPr>
          <p:cNvSpPr>
            <a:spLocks noGrp="1"/>
          </p:cNvSpPr>
          <p:nvPr>
            <p:ph type="dt" sz="half" idx="10"/>
          </p:nvPr>
        </p:nvSpPr>
        <p:spPr/>
        <p:txBody>
          <a:bodyPr/>
          <a:lstStyle/>
          <a:p>
            <a:r>
              <a:rPr lang="en-US"/>
              <a:t>June 2021</a:t>
            </a:r>
          </a:p>
        </p:txBody>
      </p:sp>
      <p:sp>
        <p:nvSpPr>
          <p:cNvPr id="10" name="Footer Placeholder 9">
            <a:extLst>
              <a:ext uri="{FF2B5EF4-FFF2-40B4-BE49-F238E27FC236}">
                <a16:creationId xmlns:a16="http://schemas.microsoft.com/office/drawing/2014/main" id="{D128FAE6-7FA9-4460-884E-7B49464CB889}"/>
              </a:ext>
            </a:extLst>
          </p:cNvPr>
          <p:cNvSpPr>
            <a:spLocks noGrp="1"/>
          </p:cNvSpPr>
          <p:nvPr>
            <p:ph type="ftr" sz="quarter" idx="11"/>
          </p:nvPr>
        </p:nvSpPr>
        <p:spPr/>
        <p:txBody>
          <a:bodyPr/>
          <a:lstStyle/>
          <a:p>
            <a:r>
              <a:rPr lang="en-US"/>
              <a:t>Virtual AskQC Office Hours: Evolution of a WorldCat Record</a:t>
            </a:r>
          </a:p>
        </p:txBody>
      </p:sp>
      <p:sp>
        <p:nvSpPr>
          <p:cNvPr id="11" name="Slide Number Placeholder 10">
            <a:extLst>
              <a:ext uri="{FF2B5EF4-FFF2-40B4-BE49-F238E27FC236}">
                <a16:creationId xmlns:a16="http://schemas.microsoft.com/office/drawing/2014/main" id="{A70231EC-B681-465A-9F70-458898955DA5}"/>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667395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30A39602-8E49-47C4-9B93-32F717C9AAA4}"/>
              </a:ext>
            </a:extLst>
          </p:cNvPr>
          <p:cNvSpPr>
            <a:spLocks noGrp="1"/>
          </p:cNvSpPr>
          <p:nvPr>
            <p:ph type="dt" sz="half" idx="10"/>
          </p:nvPr>
        </p:nvSpPr>
        <p:spPr/>
        <p:txBody>
          <a:bodyPr/>
          <a:lstStyle/>
          <a:p>
            <a:r>
              <a:rPr lang="en-US"/>
              <a:t>June 2021</a:t>
            </a:r>
          </a:p>
        </p:txBody>
      </p:sp>
      <p:sp>
        <p:nvSpPr>
          <p:cNvPr id="9" name="Footer Placeholder 8">
            <a:extLst>
              <a:ext uri="{FF2B5EF4-FFF2-40B4-BE49-F238E27FC236}">
                <a16:creationId xmlns:a16="http://schemas.microsoft.com/office/drawing/2014/main" id="{1881893A-251B-49E2-8F48-144C6CB418B4}"/>
              </a:ext>
            </a:extLst>
          </p:cNvPr>
          <p:cNvSpPr>
            <a:spLocks noGrp="1"/>
          </p:cNvSpPr>
          <p:nvPr>
            <p:ph type="ftr" sz="quarter" idx="11"/>
          </p:nvPr>
        </p:nvSpPr>
        <p:spPr/>
        <p:txBody>
          <a:bodyPr/>
          <a:lstStyle/>
          <a:p>
            <a:r>
              <a:rPr lang="en-US"/>
              <a:t>Virtual AskQC Office Hours: Evolution of a WorldCat Record</a:t>
            </a:r>
          </a:p>
        </p:txBody>
      </p:sp>
      <p:sp>
        <p:nvSpPr>
          <p:cNvPr id="10" name="Slide Number Placeholder 9">
            <a:extLst>
              <a:ext uri="{FF2B5EF4-FFF2-40B4-BE49-F238E27FC236}">
                <a16:creationId xmlns:a16="http://schemas.microsoft.com/office/drawing/2014/main" id="{5E7CDAEB-96C3-4DC0-98BC-D4481141470C}"/>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4243840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E877-75A6-4C66-8DA6-CEE2A9F73D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368C3A-48CA-4DA8-BA43-A0CA5E4338D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3FD19-2CFC-40CB-92B1-6B7A3B7997F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Date Placeholder 10">
            <a:extLst>
              <a:ext uri="{FF2B5EF4-FFF2-40B4-BE49-F238E27FC236}">
                <a16:creationId xmlns:a16="http://schemas.microsoft.com/office/drawing/2014/main" id="{A6B94F41-F6FB-4182-922E-E767A9668301}"/>
              </a:ext>
            </a:extLst>
          </p:cNvPr>
          <p:cNvSpPr>
            <a:spLocks noGrp="1"/>
          </p:cNvSpPr>
          <p:nvPr>
            <p:ph type="dt" sz="half" idx="10"/>
          </p:nvPr>
        </p:nvSpPr>
        <p:spPr/>
        <p:txBody>
          <a:bodyPr/>
          <a:lstStyle/>
          <a:p>
            <a:r>
              <a:rPr lang="en-US"/>
              <a:t>June 2021</a:t>
            </a:r>
          </a:p>
        </p:txBody>
      </p:sp>
      <p:sp>
        <p:nvSpPr>
          <p:cNvPr id="12" name="Footer Placeholder 11">
            <a:extLst>
              <a:ext uri="{FF2B5EF4-FFF2-40B4-BE49-F238E27FC236}">
                <a16:creationId xmlns:a16="http://schemas.microsoft.com/office/drawing/2014/main" id="{B59A7A0D-82CF-4722-8278-F9F36439D843}"/>
              </a:ext>
            </a:extLst>
          </p:cNvPr>
          <p:cNvSpPr>
            <a:spLocks noGrp="1"/>
          </p:cNvSpPr>
          <p:nvPr>
            <p:ph type="ftr" sz="quarter" idx="11"/>
          </p:nvPr>
        </p:nvSpPr>
        <p:spPr/>
        <p:txBody>
          <a:bodyPr/>
          <a:lstStyle/>
          <a:p>
            <a:r>
              <a:rPr lang="en-US"/>
              <a:t>Virtual AskQC Office Hours: Evolution of a WorldCat Record</a:t>
            </a:r>
          </a:p>
        </p:txBody>
      </p:sp>
      <p:sp>
        <p:nvSpPr>
          <p:cNvPr id="13" name="Slide Number Placeholder 12">
            <a:extLst>
              <a:ext uri="{FF2B5EF4-FFF2-40B4-BE49-F238E27FC236}">
                <a16:creationId xmlns:a16="http://schemas.microsoft.com/office/drawing/2014/main" id="{20A896AC-67D8-4A20-AC85-07ED0689255C}"/>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638060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D854-26F0-4B7B-8951-337CA272B9F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A40B834-DDD7-4601-AAA0-BBA2A2B7C97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20A0B66-7A6A-480A-A075-8A3B0BE34E3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Date Placeholder 10">
            <a:extLst>
              <a:ext uri="{FF2B5EF4-FFF2-40B4-BE49-F238E27FC236}">
                <a16:creationId xmlns:a16="http://schemas.microsoft.com/office/drawing/2014/main" id="{AEA418C1-6C83-4385-BEC4-726CF580C2D7}"/>
              </a:ext>
            </a:extLst>
          </p:cNvPr>
          <p:cNvSpPr>
            <a:spLocks noGrp="1"/>
          </p:cNvSpPr>
          <p:nvPr>
            <p:ph type="dt" sz="half" idx="10"/>
          </p:nvPr>
        </p:nvSpPr>
        <p:spPr/>
        <p:txBody>
          <a:bodyPr/>
          <a:lstStyle/>
          <a:p>
            <a:r>
              <a:rPr lang="en-US"/>
              <a:t>June 2021</a:t>
            </a:r>
          </a:p>
        </p:txBody>
      </p:sp>
      <p:sp>
        <p:nvSpPr>
          <p:cNvPr id="12" name="Footer Placeholder 11">
            <a:extLst>
              <a:ext uri="{FF2B5EF4-FFF2-40B4-BE49-F238E27FC236}">
                <a16:creationId xmlns:a16="http://schemas.microsoft.com/office/drawing/2014/main" id="{DC1A6B58-0F8C-4FAD-9D8C-2924780B8FA7}"/>
              </a:ext>
            </a:extLst>
          </p:cNvPr>
          <p:cNvSpPr>
            <a:spLocks noGrp="1"/>
          </p:cNvSpPr>
          <p:nvPr>
            <p:ph type="ftr" sz="quarter" idx="11"/>
          </p:nvPr>
        </p:nvSpPr>
        <p:spPr/>
        <p:txBody>
          <a:bodyPr/>
          <a:lstStyle/>
          <a:p>
            <a:r>
              <a:rPr lang="en-US"/>
              <a:t>Virtual AskQC Office Hours: Evolution of a WorldCat Record</a:t>
            </a:r>
          </a:p>
        </p:txBody>
      </p:sp>
      <p:sp>
        <p:nvSpPr>
          <p:cNvPr id="13" name="Slide Number Placeholder 12">
            <a:extLst>
              <a:ext uri="{FF2B5EF4-FFF2-40B4-BE49-F238E27FC236}">
                <a16:creationId xmlns:a16="http://schemas.microsoft.com/office/drawing/2014/main" id="{B38A56F8-329F-4D17-8E92-4E474A170AFC}"/>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493156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5683-4A6C-498B-916D-1827E4B753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76E0B1-CA73-4046-A9ED-5696B316A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4CEA7514-4D6D-44DE-81BA-0412CB67F978}"/>
              </a:ext>
            </a:extLst>
          </p:cNvPr>
          <p:cNvSpPr>
            <a:spLocks noGrp="1"/>
          </p:cNvSpPr>
          <p:nvPr>
            <p:ph type="dt" sz="half" idx="10"/>
          </p:nvPr>
        </p:nvSpPr>
        <p:spPr/>
        <p:txBody>
          <a:bodyPr/>
          <a:lstStyle/>
          <a:p>
            <a:r>
              <a:rPr lang="en-US"/>
              <a:t>June 2021</a:t>
            </a:r>
          </a:p>
        </p:txBody>
      </p:sp>
      <p:sp>
        <p:nvSpPr>
          <p:cNvPr id="14" name="Footer Placeholder 13">
            <a:extLst>
              <a:ext uri="{FF2B5EF4-FFF2-40B4-BE49-F238E27FC236}">
                <a16:creationId xmlns:a16="http://schemas.microsoft.com/office/drawing/2014/main" id="{553199CC-705F-4ED8-993A-57917C69EB8A}"/>
              </a:ext>
            </a:extLst>
          </p:cNvPr>
          <p:cNvSpPr>
            <a:spLocks noGrp="1"/>
          </p:cNvSpPr>
          <p:nvPr>
            <p:ph type="ftr" sz="quarter" idx="11"/>
          </p:nvPr>
        </p:nvSpPr>
        <p:spPr/>
        <p:txBody>
          <a:bodyPr/>
          <a:lstStyle/>
          <a:p>
            <a:r>
              <a:rPr lang="en-US"/>
              <a:t>Virtual AskQC Office Hours: Evolution of a WorldCat Record</a:t>
            </a:r>
          </a:p>
        </p:txBody>
      </p:sp>
      <p:sp>
        <p:nvSpPr>
          <p:cNvPr id="15" name="Slide Number Placeholder 14">
            <a:extLst>
              <a:ext uri="{FF2B5EF4-FFF2-40B4-BE49-F238E27FC236}">
                <a16:creationId xmlns:a16="http://schemas.microsoft.com/office/drawing/2014/main" id="{28258A03-0AB6-408D-B711-E9FC3AE37017}"/>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683651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DBA4D-82A1-4CED-9E47-BF468DAE19D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C42C82-AF68-41E4-A9B3-EF46F8C391C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FF403D1-0A84-48CB-9B85-F2A287F6702D}"/>
              </a:ext>
            </a:extLst>
          </p:cNvPr>
          <p:cNvSpPr>
            <a:spLocks noGrp="1"/>
          </p:cNvSpPr>
          <p:nvPr>
            <p:ph type="dt" sz="half" idx="10"/>
          </p:nvPr>
        </p:nvSpPr>
        <p:spPr/>
        <p:txBody>
          <a:bodyPr/>
          <a:lstStyle/>
          <a:p>
            <a:r>
              <a:rPr lang="en-US"/>
              <a:t>June 2021</a:t>
            </a:r>
          </a:p>
        </p:txBody>
      </p:sp>
      <p:sp>
        <p:nvSpPr>
          <p:cNvPr id="11" name="Footer Placeholder 10">
            <a:extLst>
              <a:ext uri="{FF2B5EF4-FFF2-40B4-BE49-F238E27FC236}">
                <a16:creationId xmlns:a16="http://schemas.microsoft.com/office/drawing/2014/main" id="{3F2ED1CB-DF1A-41A6-B87C-2616EE81B674}"/>
              </a:ext>
            </a:extLst>
          </p:cNvPr>
          <p:cNvSpPr>
            <a:spLocks noGrp="1"/>
          </p:cNvSpPr>
          <p:nvPr>
            <p:ph type="ftr" sz="quarter" idx="11"/>
          </p:nvPr>
        </p:nvSpPr>
        <p:spPr/>
        <p:txBody>
          <a:bodyPr/>
          <a:lstStyle/>
          <a:p>
            <a:r>
              <a:rPr lang="en-US"/>
              <a:t>Virtual AskQC Office Hours: Evolution of a WorldCat Record</a:t>
            </a:r>
          </a:p>
        </p:txBody>
      </p:sp>
      <p:sp>
        <p:nvSpPr>
          <p:cNvPr id="12" name="Slide Number Placeholder 11">
            <a:extLst>
              <a:ext uri="{FF2B5EF4-FFF2-40B4-BE49-F238E27FC236}">
                <a16:creationId xmlns:a16="http://schemas.microsoft.com/office/drawing/2014/main" id="{74497618-4AC5-413F-A9F7-3EB80C8734C8}"/>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646944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D59BA-F4AA-400C-BE11-7B66646E7FCA}"/>
              </a:ext>
            </a:extLst>
          </p:cNvPr>
          <p:cNvSpPr>
            <a:spLocks noGrp="1"/>
          </p:cNvSpPr>
          <p:nvPr>
            <p:ph sz="half" idx="1"/>
          </p:nvPr>
        </p:nvSpPr>
        <p:spPr>
          <a:xfrm>
            <a:off x="222210" y="1198798"/>
            <a:ext cx="4349790" cy="3426989"/>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527F3D61-A022-4A95-BDBB-4871E936F7D4}"/>
              </a:ext>
            </a:extLst>
          </p:cNvPr>
          <p:cNvSpPr>
            <a:spLocks noGrp="1"/>
          </p:cNvSpPr>
          <p:nvPr>
            <p:ph type="dt" sz="half" idx="10"/>
          </p:nvPr>
        </p:nvSpPr>
        <p:spPr/>
        <p:txBody>
          <a:bodyPr/>
          <a:lstStyle/>
          <a:p>
            <a:r>
              <a:rPr lang="en-US"/>
              <a:t>June 2021</a:t>
            </a:r>
          </a:p>
        </p:txBody>
      </p:sp>
      <p:sp>
        <p:nvSpPr>
          <p:cNvPr id="12" name="Footer Placeholder 11">
            <a:extLst>
              <a:ext uri="{FF2B5EF4-FFF2-40B4-BE49-F238E27FC236}">
                <a16:creationId xmlns:a16="http://schemas.microsoft.com/office/drawing/2014/main" id="{6C30DF29-17DA-4137-B679-700398BF94F0}"/>
              </a:ext>
            </a:extLst>
          </p:cNvPr>
          <p:cNvSpPr>
            <a:spLocks noGrp="1"/>
          </p:cNvSpPr>
          <p:nvPr>
            <p:ph type="ftr" sz="quarter" idx="11"/>
          </p:nvPr>
        </p:nvSpPr>
        <p:spPr/>
        <p:txBody>
          <a:bodyPr/>
          <a:lstStyle/>
          <a:p>
            <a:r>
              <a:rPr lang="en-US"/>
              <a:t>Virtual AskQC Office Hours: Evolution of a WorldCat Record</a:t>
            </a:r>
          </a:p>
        </p:txBody>
      </p:sp>
      <p:sp>
        <p:nvSpPr>
          <p:cNvPr id="13" name="Slide Number Placeholder 12">
            <a:extLst>
              <a:ext uri="{FF2B5EF4-FFF2-40B4-BE49-F238E27FC236}">
                <a16:creationId xmlns:a16="http://schemas.microsoft.com/office/drawing/2014/main" id="{F442AC57-CB82-4834-BE8A-2B9A050C8DCA}"/>
              </a:ext>
            </a:extLst>
          </p:cNvPr>
          <p:cNvSpPr>
            <a:spLocks noGrp="1"/>
          </p:cNvSpPr>
          <p:nvPr>
            <p:ph type="sldNum" sz="quarter" idx="12"/>
          </p:nvPr>
        </p:nvSpPr>
        <p:spPr/>
        <p:txBody>
          <a:bodyPr/>
          <a:lstStyle/>
          <a:p>
            <a:fld id="{42AC7B73-7B68-441A-8047-75BA31C9DB5A}" type="slidenum">
              <a:rPr lang="en-US" smtClean="0"/>
              <a:pPr/>
              <a:t>‹#›</a:t>
            </a:fld>
            <a:endParaRPr lang="en-US"/>
          </a:p>
        </p:txBody>
      </p:sp>
      <p:sp>
        <p:nvSpPr>
          <p:cNvPr id="9" name="Title 1">
            <a:extLst>
              <a:ext uri="{FF2B5EF4-FFF2-40B4-BE49-F238E27FC236}">
                <a16:creationId xmlns:a16="http://schemas.microsoft.com/office/drawing/2014/main" id="{0CB560F2-8A4D-48DE-9791-9372E64122DD}"/>
              </a:ext>
            </a:extLst>
          </p:cNvPr>
          <p:cNvSpPr>
            <a:spLocks noGrp="1"/>
          </p:cNvSpPr>
          <p:nvPr>
            <p:ph type="title"/>
          </p:nvPr>
        </p:nvSpPr>
        <p:spPr>
          <a:xfrm>
            <a:off x="225405" y="184455"/>
            <a:ext cx="8689995" cy="994172"/>
          </a:xfrm>
          <a:prstGeom prst="rect">
            <a:avLst/>
          </a:prstGeom>
        </p:spPr>
        <p:txBody>
          <a:bodyPr anchor="ctr"/>
          <a:lstStyle/>
          <a:p>
            <a:r>
              <a:rPr lang="en-US"/>
              <a:t>Click to edit Master title style</a:t>
            </a:r>
          </a:p>
        </p:txBody>
      </p:sp>
      <p:sp>
        <p:nvSpPr>
          <p:cNvPr id="14" name="Content Placeholder 2">
            <a:extLst>
              <a:ext uri="{FF2B5EF4-FFF2-40B4-BE49-F238E27FC236}">
                <a16:creationId xmlns:a16="http://schemas.microsoft.com/office/drawing/2014/main" id="{63CF9E8D-A659-4C52-9FCA-F0C979CA0420}"/>
              </a:ext>
            </a:extLst>
          </p:cNvPr>
          <p:cNvSpPr>
            <a:spLocks noGrp="1"/>
          </p:cNvSpPr>
          <p:nvPr>
            <p:ph sz="half" idx="13"/>
          </p:nvPr>
        </p:nvSpPr>
        <p:spPr>
          <a:xfrm>
            <a:off x="4565610" y="1197862"/>
            <a:ext cx="4349790" cy="3426989"/>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8865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584FD1-0B5E-483A-94C1-003B59367085}"/>
              </a:ext>
            </a:extLst>
          </p:cNvPr>
          <p:cNvSpPr>
            <a:spLocks noGrp="1"/>
          </p:cNvSpPr>
          <p:nvPr>
            <p:ph type="pic" sz="quarter" idx="10"/>
          </p:nvPr>
        </p:nvSpPr>
        <p:spPr>
          <a:xfrm>
            <a:off x="882650" y="716162"/>
            <a:ext cx="2040854" cy="1928816"/>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5460F76F-5CC9-4860-9808-41F2CC9C34B0}"/>
              </a:ext>
            </a:extLst>
          </p:cNvPr>
          <p:cNvSpPr/>
          <p:nvPr userDrawn="1"/>
        </p:nvSpPr>
        <p:spPr>
          <a:xfrm rot="5400000">
            <a:off x="-524273" y="123805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14">
            <a:extLst>
              <a:ext uri="{FF2B5EF4-FFF2-40B4-BE49-F238E27FC236}">
                <a16:creationId xmlns:a16="http://schemas.microsoft.com/office/drawing/2014/main" id="{12EBEB37-526C-4E30-AF50-A64ED76D85F7}"/>
              </a:ext>
            </a:extLst>
          </p:cNvPr>
          <p:cNvSpPr>
            <a:spLocks noGrp="1"/>
          </p:cNvSpPr>
          <p:nvPr>
            <p:ph type="body" sz="quarter" idx="15" hasCustomPrompt="1"/>
          </p:nvPr>
        </p:nvSpPr>
        <p:spPr>
          <a:xfrm>
            <a:off x="750931" y="713780"/>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Text Placeholder 7">
            <a:extLst>
              <a:ext uri="{FF2B5EF4-FFF2-40B4-BE49-F238E27FC236}">
                <a16:creationId xmlns:a16="http://schemas.microsoft.com/office/drawing/2014/main" id="{5081555F-5E4F-49D6-B50B-AA61C77E19DA}"/>
              </a:ext>
            </a:extLst>
          </p:cNvPr>
          <p:cNvSpPr>
            <a:spLocks noGrp="1"/>
          </p:cNvSpPr>
          <p:nvPr>
            <p:ph type="body" sz="quarter" idx="16" hasCustomPrompt="1"/>
          </p:nvPr>
        </p:nvSpPr>
        <p:spPr>
          <a:xfrm>
            <a:off x="3600137" y="713782"/>
            <a:ext cx="4410075" cy="606304"/>
          </a:xfrm>
        </p:spPr>
        <p:txBody>
          <a:bodyPr>
            <a:normAutofit/>
          </a:bodyPr>
          <a:lstStyle>
            <a:lvl1pPr marL="0" indent="0">
              <a:buNone/>
              <a:defRPr sz="3600" b="1">
                <a:solidFill>
                  <a:srgbClr val="236192"/>
                </a:solidFill>
                <a:latin typeface="+mj-lt"/>
              </a:defRPr>
            </a:lvl1pPr>
          </a:lstStyle>
          <a:p>
            <a:pPr lvl="0"/>
            <a:r>
              <a:rPr lang="en-US"/>
              <a:t>Speaker name</a:t>
            </a:r>
          </a:p>
        </p:txBody>
      </p:sp>
      <p:sp>
        <p:nvSpPr>
          <p:cNvPr id="10" name="Text Placeholder 9">
            <a:extLst>
              <a:ext uri="{FF2B5EF4-FFF2-40B4-BE49-F238E27FC236}">
                <a16:creationId xmlns:a16="http://schemas.microsoft.com/office/drawing/2014/main" id="{18064950-5C0A-4B69-8A74-E7AB77DACB07}"/>
              </a:ext>
            </a:extLst>
          </p:cNvPr>
          <p:cNvSpPr>
            <a:spLocks noGrp="1"/>
          </p:cNvSpPr>
          <p:nvPr>
            <p:ph type="body" sz="quarter" idx="17" hasCustomPrompt="1"/>
          </p:nvPr>
        </p:nvSpPr>
        <p:spPr>
          <a:xfrm>
            <a:off x="3600451" y="1443039"/>
            <a:ext cx="4409762" cy="606304"/>
          </a:xfrm>
        </p:spPr>
        <p:txBody>
          <a:bodyPr/>
          <a:lstStyle>
            <a:lvl1pPr marL="0" indent="0">
              <a:buNone/>
              <a:defRPr/>
            </a:lvl1pPr>
          </a:lstStyle>
          <a:p>
            <a:pPr lvl="0"/>
            <a:r>
              <a:rPr lang="en-US"/>
              <a:t>Speaker position/title</a:t>
            </a:r>
          </a:p>
        </p:txBody>
      </p:sp>
      <p:cxnSp>
        <p:nvCxnSpPr>
          <p:cNvPr id="12" name="Straight Connector 11">
            <a:extLst>
              <a:ext uri="{FF2B5EF4-FFF2-40B4-BE49-F238E27FC236}">
                <a16:creationId xmlns:a16="http://schemas.microsoft.com/office/drawing/2014/main" id="{8C615626-7637-4C71-80A5-0CAE4E5B4887}"/>
              </a:ext>
            </a:extLst>
          </p:cNvPr>
          <p:cNvCxnSpPr/>
          <p:nvPr userDrawn="1"/>
        </p:nvCxnSpPr>
        <p:spPr>
          <a:xfrm>
            <a:off x="3600137" y="2170090"/>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630EC3-7C48-49F0-B12A-007F05628D34}"/>
              </a:ext>
            </a:extLst>
          </p:cNvPr>
          <p:cNvSpPr>
            <a:spLocks noGrp="1"/>
          </p:cNvSpPr>
          <p:nvPr>
            <p:ph type="dt" sz="half" idx="18"/>
          </p:nvPr>
        </p:nvSpPr>
        <p:spPr/>
        <p:txBody>
          <a:bodyPr/>
          <a:lstStyle/>
          <a:p>
            <a:r>
              <a:rPr lang="en-US"/>
              <a:t>June 2021</a:t>
            </a:r>
          </a:p>
        </p:txBody>
      </p:sp>
      <p:sp>
        <p:nvSpPr>
          <p:cNvPr id="3" name="Footer Placeholder 2">
            <a:extLst>
              <a:ext uri="{FF2B5EF4-FFF2-40B4-BE49-F238E27FC236}">
                <a16:creationId xmlns:a16="http://schemas.microsoft.com/office/drawing/2014/main" id="{84C0FF75-8834-4CEF-AE94-A7FD96CF5306}"/>
              </a:ext>
            </a:extLst>
          </p:cNvPr>
          <p:cNvSpPr>
            <a:spLocks noGrp="1"/>
          </p:cNvSpPr>
          <p:nvPr>
            <p:ph type="ftr" sz="quarter" idx="19"/>
          </p:nvPr>
        </p:nvSpPr>
        <p:spPr/>
        <p:txBody>
          <a:bodyPr/>
          <a:lstStyle/>
          <a:p>
            <a:r>
              <a:rPr lang="en-US"/>
              <a:t>Virtual AskQC Office Hours: Evolution of a WorldCat Record</a:t>
            </a:r>
          </a:p>
        </p:txBody>
      </p:sp>
      <p:sp>
        <p:nvSpPr>
          <p:cNvPr id="7" name="Slide Number Placeholder 6">
            <a:extLst>
              <a:ext uri="{FF2B5EF4-FFF2-40B4-BE49-F238E27FC236}">
                <a16:creationId xmlns:a16="http://schemas.microsoft.com/office/drawing/2014/main" id="{BF120B10-6682-4B45-94FC-57CFF3418C43}"/>
              </a:ext>
            </a:extLst>
          </p:cNvPr>
          <p:cNvSpPr>
            <a:spLocks noGrp="1"/>
          </p:cNvSpPr>
          <p:nvPr>
            <p:ph type="sldNum" sz="quarter" idx="20"/>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466892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397652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584FD1-0B5E-483A-94C1-003B59367085}"/>
              </a:ext>
            </a:extLst>
          </p:cNvPr>
          <p:cNvSpPr>
            <a:spLocks noGrp="1"/>
          </p:cNvSpPr>
          <p:nvPr>
            <p:ph type="pic" sz="quarter" idx="10"/>
          </p:nvPr>
        </p:nvSpPr>
        <p:spPr>
          <a:xfrm>
            <a:off x="882650" y="304044"/>
            <a:ext cx="2040854" cy="1928816"/>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5460F76F-5CC9-4860-9808-41F2CC9C34B0}"/>
              </a:ext>
            </a:extLst>
          </p:cNvPr>
          <p:cNvSpPr/>
          <p:nvPr userDrawn="1"/>
        </p:nvSpPr>
        <p:spPr>
          <a:xfrm rot="5400000">
            <a:off x="-524273" y="825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14">
            <a:extLst>
              <a:ext uri="{FF2B5EF4-FFF2-40B4-BE49-F238E27FC236}">
                <a16:creationId xmlns:a16="http://schemas.microsoft.com/office/drawing/2014/main" id="{12EBEB37-526C-4E30-AF50-A64ED76D85F7}"/>
              </a:ext>
            </a:extLst>
          </p:cNvPr>
          <p:cNvSpPr>
            <a:spLocks noGrp="1"/>
          </p:cNvSpPr>
          <p:nvPr>
            <p:ph type="body" sz="quarter" idx="15" hasCustomPrompt="1"/>
          </p:nvPr>
        </p:nvSpPr>
        <p:spPr>
          <a:xfrm>
            <a:off x="744872" y="301660"/>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Text Placeholder 7">
            <a:extLst>
              <a:ext uri="{FF2B5EF4-FFF2-40B4-BE49-F238E27FC236}">
                <a16:creationId xmlns:a16="http://schemas.microsoft.com/office/drawing/2014/main" id="{5081555F-5E4F-49D6-B50B-AA61C77E19DA}"/>
              </a:ext>
            </a:extLst>
          </p:cNvPr>
          <p:cNvSpPr>
            <a:spLocks noGrp="1"/>
          </p:cNvSpPr>
          <p:nvPr>
            <p:ph type="body" sz="quarter" idx="16" hasCustomPrompt="1"/>
          </p:nvPr>
        </p:nvSpPr>
        <p:spPr>
          <a:xfrm>
            <a:off x="3600137" y="301664"/>
            <a:ext cx="5543863" cy="606304"/>
          </a:xfrm>
        </p:spPr>
        <p:txBody>
          <a:bodyPr>
            <a:normAutofit/>
          </a:bodyPr>
          <a:lstStyle>
            <a:lvl1pPr marL="0" indent="0">
              <a:buNone/>
              <a:defRPr sz="3600" b="1">
                <a:solidFill>
                  <a:srgbClr val="236192"/>
                </a:solidFill>
                <a:latin typeface="+mj-lt"/>
              </a:defRPr>
            </a:lvl1pPr>
          </a:lstStyle>
          <a:p>
            <a:pPr lvl="0"/>
            <a:r>
              <a:rPr lang="en-US"/>
              <a:t>Speaker name</a:t>
            </a:r>
          </a:p>
        </p:txBody>
      </p:sp>
      <p:sp>
        <p:nvSpPr>
          <p:cNvPr id="10" name="Text Placeholder 9">
            <a:extLst>
              <a:ext uri="{FF2B5EF4-FFF2-40B4-BE49-F238E27FC236}">
                <a16:creationId xmlns:a16="http://schemas.microsoft.com/office/drawing/2014/main" id="{18064950-5C0A-4B69-8A74-E7AB77DACB07}"/>
              </a:ext>
            </a:extLst>
          </p:cNvPr>
          <p:cNvSpPr>
            <a:spLocks noGrp="1"/>
          </p:cNvSpPr>
          <p:nvPr>
            <p:ph type="body" sz="quarter" idx="17" hasCustomPrompt="1"/>
          </p:nvPr>
        </p:nvSpPr>
        <p:spPr>
          <a:xfrm>
            <a:off x="3600451" y="1030921"/>
            <a:ext cx="5543470" cy="606304"/>
          </a:xfrm>
        </p:spPr>
        <p:txBody>
          <a:bodyPr/>
          <a:lstStyle>
            <a:lvl1pPr marL="0" indent="0">
              <a:buNone/>
              <a:defRPr/>
            </a:lvl1pPr>
          </a:lstStyle>
          <a:p>
            <a:pPr lvl="0"/>
            <a:r>
              <a:rPr lang="en-US"/>
              <a:t>Speaker position/title</a:t>
            </a:r>
          </a:p>
        </p:txBody>
      </p:sp>
      <p:cxnSp>
        <p:nvCxnSpPr>
          <p:cNvPr id="12" name="Straight Connector 11">
            <a:extLst>
              <a:ext uri="{FF2B5EF4-FFF2-40B4-BE49-F238E27FC236}">
                <a16:creationId xmlns:a16="http://schemas.microsoft.com/office/drawing/2014/main" id="{8C615626-7637-4C71-80A5-0CAE4E5B4887}"/>
              </a:ext>
            </a:extLst>
          </p:cNvPr>
          <p:cNvCxnSpPr/>
          <p:nvPr userDrawn="1"/>
        </p:nvCxnSpPr>
        <p:spPr>
          <a:xfrm>
            <a:off x="3600137" y="1757972"/>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5E53AE62-C732-4AC3-9D19-9078A48841FC}"/>
              </a:ext>
            </a:extLst>
          </p:cNvPr>
          <p:cNvSpPr>
            <a:spLocks noGrp="1"/>
          </p:cNvSpPr>
          <p:nvPr>
            <p:ph type="pic" sz="quarter" idx="18"/>
          </p:nvPr>
        </p:nvSpPr>
        <p:spPr>
          <a:xfrm>
            <a:off x="882964" y="2487465"/>
            <a:ext cx="2040854" cy="1928816"/>
          </a:xfrm>
        </p:spPr>
        <p:txBody>
          <a:bodyPr/>
          <a:lstStyle>
            <a:lvl1pPr marL="0" indent="0">
              <a:buNone/>
              <a:defRPr/>
            </a:lvl1pPr>
          </a:lstStyle>
          <a:p>
            <a:endParaRPr lang="en-US"/>
          </a:p>
        </p:txBody>
      </p:sp>
      <p:sp>
        <p:nvSpPr>
          <p:cNvPr id="11" name="Rectangle 10">
            <a:extLst>
              <a:ext uri="{FF2B5EF4-FFF2-40B4-BE49-F238E27FC236}">
                <a16:creationId xmlns:a16="http://schemas.microsoft.com/office/drawing/2014/main" id="{057DA0A2-2A0E-4270-9DB6-9D4A59944E56}"/>
              </a:ext>
            </a:extLst>
          </p:cNvPr>
          <p:cNvSpPr/>
          <p:nvPr userDrawn="1"/>
        </p:nvSpPr>
        <p:spPr>
          <a:xfrm rot="5400000">
            <a:off x="-523959" y="3009357"/>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4">
            <a:extLst>
              <a:ext uri="{FF2B5EF4-FFF2-40B4-BE49-F238E27FC236}">
                <a16:creationId xmlns:a16="http://schemas.microsoft.com/office/drawing/2014/main" id="{4BCFC9BF-B5DA-424E-B98C-2A07F1E514CB}"/>
              </a:ext>
            </a:extLst>
          </p:cNvPr>
          <p:cNvSpPr>
            <a:spLocks noGrp="1"/>
          </p:cNvSpPr>
          <p:nvPr>
            <p:ph type="body" sz="quarter" idx="19" hasCustomPrompt="1"/>
          </p:nvPr>
        </p:nvSpPr>
        <p:spPr>
          <a:xfrm>
            <a:off x="744872" y="2482698"/>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4" name="Text Placeholder 7">
            <a:extLst>
              <a:ext uri="{FF2B5EF4-FFF2-40B4-BE49-F238E27FC236}">
                <a16:creationId xmlns:a16="http://schemas.microsoft.com/office/drawing/2014/main" id="{FA73E84B-11E5-4007-B52D-62386BE32767}"/>
              </a:ext>
            </a:extLst>
          </p:cNvPr>
          <p:cNvSpPr>
            <a:spLocks noGrp="1"/>
          </p:cNvSpPr>
          <p:nvPr>
            <p:ph type="body" sz="quarter" idx="20" hasCustomPrompt="1"/>
          </p:nvPr>
        </p:nvSpPr>
        <p:spPr>
          <a:xfrm>
            <a:off x="3600451" y="2485085"/>
            <a:ext cx="5543863" cy="606304"/>
          </a:xfrm>
        </p:spPr>
        <p:txBody>
          <a:bodyPr>
            <a:normAutofit/>
          </a:bodyPr>
          <a:lstStyle>
            <a:lvl1pPr marL="0" indent="0">
              <a:buNone/>
              <a:defRPr sz="3600" b="1">
                <a:solidFill>
                  <a:srgbClr val="236192"/>
                </a:solidFill>
                <a:latin typeface="+mj-lt"/>
              </a:defRPr>
            </a:lvl1pPr>
          </a:lstStyle>
          <a:p>
            <a:pPr lvl="0"/>
            <a:r>
              <a:rPr lang="en-US"/>
              <a:t>Speaker name</a:t>
            </a:r>
          </a:p>
        </p:txBody>
      </p:sp>
      <p:sp>
        <p:nvSpPr>
          <p:cNvPr id="15" name="Text Placeholder 9">
            <a:extLst>
              <a:ext uri="{FF2B5EF4-FFF2-40B4-BE49-F238E27FC236}">
                <a16:creationId xmlns:a16="http://schemas.microsoft.com/office/drawing/2014/main" id="{FABD7F29-C9B7-47CE-8F5E-01EDB3B95E51}"/>
              </a:ext>
            </a:extLst>
          </p:cNvPr>
          <p:cNvSpPr>
            <a:spLocks noGrp="1"/>
          </p:cNvSpPr>
          <p:nvPr>
            <p:ph type="body" sz="quarter" idx="21" hasCustomPrompt="1"/>
          </p:nvPr>
        </p:nvSpPr>
        <p:spPr>
          <a:xfrm>
            <a:off x="3600765" y="3214342"/>
            <a:ext cx="5543470" cy="606304"/>
          </a:xfrm>
        </p:spPr>
        <p:txBody>
          <a:bodyPr/>
          <a:lstStyle>
            <a:lvl1pPr marL="0" indent="0">
              <a:buNone/>
              <a:defRPr/>
            </a:lvl1pPr>
          </a:lstStyle>
          <a:p>
            <a:pPr lvl="0"/>
            <a:r>
              <a:rPr lang="en-US"/>
              <a:t>Speaker position/title</a:t>
            </a:r>
          </a:p>
        </p:txBody>
      </p:sp>
      <p:cxnSp>
        <p:nvCxnSpPr>
          <p:cNvPr id="16" name="Straight Connector 15">
            <a:extLst>
              <a:ext uri="{FF2B5EF4-FFF2-40B4-BE49-F238E27FC236}">
                <a16:creationId xmlns:a16="http://schemas.microsoft.com/office/drawing/2014/main" id="{1DB680C8-DE91-465E-BB7E-228133D10391}"/>
              </a:ext>
            </a:extLst>
          </p:cNvPr>
          <p:cNvCxnSpPr/>
          <p:nvPr userDrawn="1"/>
        </p:nvCxnSpPr>
        <p:spPr>
          <a:xfrm>
            <a:off x="3600451" y="3941393"/>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2B94056-E8BD-473E-A3A3-059174DD48E6}"/>
              </a:ext>
            </a:extLst>
          </p:cNvPr>
          <p:cNvSpPr>
            <a:spLocks noGrp="1"/>
          </p:cNvSpPr>
          <p:nvPr>
            <p:ph type="dt" sz="half" idx="22"/>
          </p:nvPr>
        </p:nvSpPr>
        <p:spPr/>
        <p:txBody>
          <a:bodyPr/>
          <a:lstStyle/>
          <a:p>
            <a:r>
              <a:rPr lang="en-US"/>
              <a:t>June 2021</a:t>
            </a:r>
          </a:p>
        </p:txBody>
      </p:sp>
      <p:sp>
        <p:nvSpPr>
          <p:cNvPr id="18" name="Footer Placeholder 17">
            <a:extLst>
              <a:ext uri="{FF2B5EF4-FFF2-40B4-BE49-F238E27FC236}">
                <a16:creationId xmlns:a16="http://schemas.microsoft.com/office/drawing/2014/main" id="{BFEC57ED-48CF-4085-AA21-97AE3BC09781}"/>
              </a:ext>
            </a:extLst>
          </p:cNvPr>
          <p:cNvSpPr>
            <a:spLocks noGrp="1"/>
          </p:cNvSpPr>
          <p:nvPr>
            <p:ph type="ftr" sz="quarter" idx="23"/>
          </p:nvPr>
        </p:nvSpPr>
        <p:spPr/>
        <p:txBody>
          <a:bodyPr/>
          <a:lstStyle/>
          <a:p>
            <a:r>
              <a:rPr lang="en-US"/>
              <a:t>Virtual AskQC Office Hours: Evolution of a WorldCat Record</a:t>
            </a:r>
          </a:p>
        </p:txBody>
      </p:sp>
      <p:sp>
        <p:nvSpPr>
          <p:cNvPr id="19" name="Slide Number Placeholder 18">
            <a:extLst>
              <a:ext uri="{FF2B5EF4-FFF2-40B4-BE49-F238E27FC236}">
                <a16:creationId xmlns:a16="http://schemas.microsoft.com/office/drawing/2014/main" id="{F34E3E1A-0CE7-4D6D-B39A-568A5A7F2166}"/>
              </a:ext>
            </a:extLst>
          </p:cNvPr>
          <p:cNvSpPr>
            <a:spLocks noGrp="1"/>
          </p:cNvSpPr>
          <p:nvPr>
            <p:ph type="sldNum" sz="quarter" idx="24"/>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788433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1760137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0449" y="221655"/>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2860559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3773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1528501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3740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AOH photo layou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Enter title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Picture Placeholder 8">
            <a:extLst>
              <a:ext uri="{FF2B5EF4-FFF2-40B4-BE49-F238E27FC236}">
                <a16:creationId xmlns:a16="http://schemas.microsoft.com/office/drawing/2014/main" id="{2FCBC91D-D2BB-4EA4-9B54-3FD2A3607893}"/>
              </a:ext>
            </a:extLst>
          </p:cNvPr>
          <p:cNvSpPr>
            <a:spLocks noGrp="1"/>
          </p:cNvSpPr>
          <p:nvPr>
            <p:ph type="pic" sz="quarter" idx="10"/>
          </p:nvPr>
        </p:nvSpPr>
        <p:spPr>
          <a:xfrm>
            <a:off x="613289" y="1398748"/>
            <a:ext cx="1052009" cy="1314173"/>
          </a:xfrm>
          <a:prstGeom prst="rect">
            <a:avLst/>
          </a:prstGeom>
        </p:spPr>
        <p:txBody>
          <a:bodyPr vert="horz" anchor="t" anchorCtr="0"/>
          <a:lstStyle>
            <a:lvl1pPr marL="0" indent="0" algn="ctr">
              <a:spcBef>
                <a:spcPts val="0"/>
              </a:spcBef>
              <a:buNone/>
              <a:defRPr sz="10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3" name="Text Placeholder 2">
            <a:extLst>
              <a:ext uri="{FF2B5EF4-FFF2-40B4-BE49-F238E27FC236}">
                <a16:creationId xmlns:a16="http://schemas.microsoft.com/office/drawing/2014/main" id="{6F91EEE5-A998-4255-AA39-CEB28537011A}"/>
              </a:ext>
            </a:extLst>
          </p:cNvPr>
          <p:cNvSpPr>
            <a:spLocks noGrp="1"/>
          </p:cNvSpPr>
          <p:nvPr>
            <p:ph type="body" sz="quarter" idx="20"/>
          </p:nvPr>
        </p:nvSpPr>
        <p:spPr>
          <a:xfrm>
            <a:off x="613289" y="2749211"/>
            <a:ext cx="1052009" cy="520090"/>
          </a:xfrm>
          <a:prstGeom prst="rect">
            <a:avLst/>
          </a:prstGeom>
        </p:spPr>
        <p:txBody>
          <a:bodyPr/>
          <a:lstStyle>
            <a:lvl1pPr marL="0" indent="0" algn="ctr">
              <a:buNone/>
              <a:defRPr sz="1050"/>
            </a:lvl1pPr>
          </a:lstStyle>
          <a:p>
            <a:pPr lvl="0"/>
            <a:endParaRPr lang="en-US"/>
          </a:p>
        </p:txBody>
      </p:sp>
      <p:sp>
        <p:nvSpPr>
          <p:cNvPr id="23" name="Picture Placeholder 8">
            <a:extLst>
              <a:ext uri="{FF2B5EF4-FFF2-40B4-BE49-F238E27FC236}">
                <a16:creationId xmlns:a16="http://schemas.microsoft.com/office/drawing/2014/main" id="{28C84A5C-5345-43B6-8221-818A2055FC32}"/>
              </a:ext>
            </a:extLst>
          </p:cNvPr>
          <p:cNvSpPr>
            <a:spLocks noGrp="1"/>
          </p:cNvSpPr>
          <p:nvPr>
            <p:ph type="pic" sz="quarter" idx="21"/>
          </p:nvPr>
        </p:nvSpPr>
        <p:spPr>
          <a:xfrm>
            <a:off x="1740645" y="1398748"/>
            <a:ext cx="1052009" cy="1314173"/>
          </a:xfrm>
          <a:prstGeom prst="rect">
            <a:avLst/>
          </a:prstGeom>
        </p:spPr>
        <p:txBody>
          <a:bodyPr vert="horz" anchor="t" anchorCtr="0"/>
          <a:lstStyle>
            <a:lvl1pPr marL="0" indent="0" algn="ctr">
              <a:spcBef>
                <a:spcPts val="0"/>
              </a:spcBef>
              <a:buNone/>
              <a:defRPr sz="10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24" name="Text Placeholder 2">
            <a:extLst>
              <a:ext uri="{FF2B5EF4-FFF2-40B4-BE49-F238E27FC236}">
                <a16:creationId xmlns:a16="http://schemas.microsoft.com/office/drawing/2014/main" id="{779C82B5-0C16-4B79-8A60-75C8CDB62A4D}"/>
              </a:ext>
            </a:extLst>
          </p:cNvPr>
          <p:cNvSpPr>
            <a:spLocks noGrp="1"/>
          </p:cNvSpPr>
          <p:nvPr>
            <p:ph type="body" sz="quarter" idx="22"/>
          </p:nvPr>
        </p:nvSpPr>
        <p:spPr>
          <a:xfrm>
            <a:off x="1740645" y="2749211"/>
            <a:ext cx="1052009" cy="520090"/>
          </a:xfrm>
          <a:prstGeom prst="rect">
            <a:avLst/>
          </a:prstGeom>
        </p:spPr>
        <p:txBody>
          <a:bodyPr/>
          <a:lstStyle>
            <a:lvl1pPr marL="0" indent="0" algn="ctr">
              <a:buNone/>
              <a:defRPr sz="1050"/>
            </a:lvl1pPr>
          </a:lstStyle>
          <a:p>
            <a:pPr lvl="0"/>
            <a:endParaRPr lang="en-US"/>
          </a:p>
        </p:txBody>
      </p:sp>
      <p:sp>
        <p:nvSpPr>
          <p:cNvPr id="25" name="Picture Placeholder 8">
            <a:extLst>
              <a:ext uri="{FF2B5EF4-FFF2-40B4-BE49-F238E27FC236}">
                <a16:creationId xmlns:a16="http://schemas.microsoft.com/office/drawing/2014/main" id="{4C3214B7-0A29-412A-AC4A-C7A3A981486B}"/>
              </a:ext>
            </a:extLst>
          </p:cNvPr>
          <p:cNvSpPr>
            <a:spLocks noGrp="1"/>
          </p:cNvSpPr>
          <p:nvPr>
            <p:ph type="pic" sz="quarter" idx="23"/>
          </p:nvPr>
        </p:nvSpPr>
        <p:spPr>
          <a:xfrm>
            <a:off x="2868001" y="1398748"/>
            <a:ext cx="1052009" cy="1314173"/>
          </a:xfrm>
          <a:prstGeom prst="rect">
            <a:avLst/>
          </a:prstGeom>
        </p:spPr>
        <p:txBody>
          <a:bodyPr vert="horz" anchor="t" anchorCtr="0"/>
          <a:lstStyle>
            <a:lvl1pPr marL="0" indent="0" algn="ctr">
              <a:spcBef>
                <a:spcPts val="0"/>
              </a:spcBef>
              <a:buNone/>
              <a:defRPr sz="10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26" name="Text Placeholder 2">
            <a:extLst>
              <a:ext uri="{FF2B5EF4-FFF2-40B4-BE49-F238E27FC236}">
                <a16:creationId xmlns:a16="http://schemas.microsoft.com/office/drawing/2014/main" id="{231E8162-FB0D-48A6-9A66-98FDD4150CB5}"/>
              </a:ext>
            </a:extLst>
          </p:cNvPr>
          <p:cNvSpPr>
            <a:spLocks noGrp="1"/>
          </p:cNvSpPr>
          <p:nvPr>
            <p:ph type="body" sz="quarter" idx="24"/>
          </p:nvPr>
        </p:nvSpPr>
        <p:spPr>
          <a:xfrm>
            <a:off x="2868001" y="2749211"/>
            <a:ext cx="1052009" cy="520090"/>
          </a:xfrm>
          <a:prstGeom prst="rect">
            <a:avLst/>
          </a:prstGeom>
        </p:spPr>
        <p:txBody>
          <a:bodyPr/>
          <a:lstStyle>
            <a:lvl1pPr marL="0" indent="0" algn="ctr">
              <a:buNone/>
              <a:defRPr sz="1050"/>
            </a:lvl1pPr>
          </a:lstStyle>
          <a:p>
            <a:pPr lvl="0"/>
            <a:endParaRPr lang="en-US"/>
          </a:p>
        </p:txBody>
      </p:sp>
      <p:sp>
        <p:nvSpPr>
          <p:cNvPr id="31" name="Picture Placeholder 8">
            <a:extLst>
              <a:ext uri="{FF2B5EF4-FFF2-40B4-BE49-F238E27FC236}">
                <a16:creationId xmlns:a16="http://schemas.microsoft.com/office/drawing/2014/main" id="{64D71B9A-AB07-4C44-A8F8-F031138A3D68}"/>
              </a:ext>
            </a:extLst>
          </p:cNvPr>
          <p:cNvSpPr>
            <a:spLocks noGrp="1"/>
          </p:cNvSpPr>
          <p:nvPr>
            <p:ph type="pic" sz="quarter" idx="25"/>
          </p:nvPr>
        </p:nvSpPr>
        <p:spPr>
          <a:xfrm>
            <a:off x="3995357" y="1398748"/>
            <a:ext cx="1052009" cy="1314173"/>
          </a:xfrm>
          <a:prstGeom prst="rect">
            <a:avLst/>
          </a:prstGeom>
        </p:spPr>
        <p:txBody>
          <a:bodyPr vert="horz" anchor="t" anchorCtr="0"/>
          <a:lstStyle>
            <a:lvl1pPr marL="0" indent="0" algn="ctr">
              <a:spcBef>
                <a:spcPts val="0"/>
              </a:spcBef>
              <a:buNone/>
              <a:defRPr sz="10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32" name="Text Placeholder 2">
            <a:extLst>
              <a:ext uri="{FF2B5EF4-FFF2-40B4-BE49-F238E27FC236}">
                <a16:creationId xmlns:a16="http://schemas.microsoft.com/office/drawing/2014/main" id="{C4C450FE-DE7E-406C-BDA8-EC0D24F52E68}"/>
              </a:ext>
            </a:extLst>
          </p:cNvPr>
          <p:cNvSpPr>
            <a:spLocks noGrp="1"/>
          </p:cNvSpPr>
          <p:nvPr>
            <p:ph type="body" sz="quarter" idx="26"/>
          </p:nvPr>
        </p:nvSpPr>
        <p:spPr>
          <a:xfrm>
            <a:off x="3995357" y="2749211"/>
            <a:ext cx="1052009" cy="520090"/>
          </a:xfrm>
          <a:prstGeom prst="rect">
            <a:avLst/>
          </a:prstGeom>
        </p:spPr>
        <p:txBody>
          <a:bodyPr/>
          <a:lstStyle>
            <a:lvl1pPr marL="0" indent="0" algn="ctr">
              <a:buNone/>
              <a:defRPr sz="1050"/>
            </a:lvl1pPr>
          </a:lstStyle>
          <a:p>
            <a:pPr lvl="0"/>
            <a:endParaRPr lang="en-US"/>
          </a:p>
        </p:txBody>
      </p:sp>
      <p:sp>
        <p:nvSpPr>
          <p:cNvPr id="33" name="Picture Placeholder 8">
            <a:extLst>
              <a:ext uri="{FF2B5EF4-FFF2-40B4-BE49-F238E27FC236}">
                <a16:creationId xmlns:a16="http://schemas.microsoft.com/office/drawing/2014/main" id="{A0C137D8-B12C-423E-AF39-D588096FF19D}"/>
              </a:ext>
            </a:extLst>
          </p:cNvPr>
          <p:cNvSpPr>
            <a:spLocks noGrp="1"/>
          </p:cNvSpPr>
          <p:nvPr>
            <p:ph type="pic" sz="quarter" idx="27"/>
          </p:nvPr>
        </p:nvSpPr>
        <p:spPr>
          <a:xfrm>
            <a:off x="5122713" y="1398748"/>
            <a:ext cx="1052009" cy="1314173"/>
          </a:xfrm>
          <a:prstGeom prst="rect">
            <a:avLst/>
          </a:prstGeom>
        </p:spPr>
        <p:txBody>
          <a:bodyPr vert="horz" anchor="t" anchorCtr="0"/>
          <a:lstStyle>
            <a:lvl1pPr marL="0" indent="0" algn="ctr">
              <a:spcBef>
                <a:spcPts val="0"/>
              </a:spcBef>
              <a:buNone/>
              <a:defRPr sz="10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34" name="Text Placeholder 2">
            <a:extLst>
              <a:ext uri="{FF2B5EF4-FFF2-40B4-BE49-F238E27FC236}">
                <a16:creationId xmlns:a16="http://schemas.microsoft.com/office/drawing/2014/main" id="{9976265C-318D-4C45-89E5-684D3C0135DE}"/>
              </a:ext>
            </a:extLst>
          </p:cNvPr>
          <p:cNvSpPr>
            <a:spLocks noGrp="1"/>
          </p:cNvSpPr>
          <p:nvPr>
            <p:ph type="body" sz="quarter" idx="28"/>
          </p:nvPr>
        </p:nvSpPr>
        <p:spPr>
          <a:xfrm>
            <a:off x="5122713" y="2749211"/>
            <a:ext cx="1052009" cy="520090"/>
          </a:xfrm>
          <a:prstGeom prst="rect">
            <a:avLst/>
          </a:prstGeom>
        </p:spPr>
        <p:txBody>
          <a:bodyPr/>
          <a:lstStyle>
            <a:lvl1pPr marL="0" indent="0" algn="ctr">
              <a:buNone/>
              <a:defRPr sz="1050"/>
            </a:lvl1pPr>
          </a:lstStyle>
          <a:p>
            <a:pPr lvl="0"/>
            <a:endParaRPr lang="en-US"/>
          </a:p>
        </p:txBody>
      </p:sp>
      <p:sp>
        <p:nvSpPr>
          <p:cNvPr id="35" name="Picture Placeholder 8">
            <a:extLst>
              <a:ext uri="{FF2B5EF4-FFF2-40B4-BE49-F238E27FC236}">
                <a16:creationId xmlns:a16="http://schemas.microsoft.com/office/drawing/2014/main" id="{C134DB05-0387-4099-95CA-AF5D3A961BD8}"/>
              </a:ext>
            </a:extLst>
          </p:cNvPr>
          <p:cNvSpPr>
            <a:spLocks noGrp="1"/>
          </p:cNvSpPr>
          <p:nvPr>
            <p:ph type="pic" sz="quarter" idx="29"/>
          </p:nvPr>
        </p:nvSpPr>
        <p:spPr>
          <a:xfrm>
            <a:off x="6250069" y="1398748"/>
            <a:ext cx="1052009" cy="1314173"/>
          </a:xfrm>
          <a:prstGeom prst="rect">
            <a:avLst/>
          </a:prstGeom>
        </p:spPr>
        <p:txBody>
          <a:bodyPr vert="horz" anchor="t" anchorCtr="0"/>
          <a:lstStyle>
            <a:lvl1pPr marL="0" indent="0" algn="ctr">
              <a:spcBef>
                <a:spcPts val="0"/>
              </a:spcBef>
              <a:buNone/>
              <a:defRPr sz="10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36" name="Text Placeholder 2">
            <a:extLst>
              <a:ext uri="{FF2B5EF4-FFF2-40B4-BE49-F238E27FC236}">
                <a16:creationId xmlns:a16="http://schemas.microsoft.com/office/drawing/2014/main" id="{6AD8599F-11E8-4C38-92DF-331FED072DC3}"/>
              </a:ext>
            </a:extLst>
          </p:cNvPr>
          <p:cNvSpPr>
            <a:spLocks noGrp="1"/>
          </p:cNvSpPr>
          <p:nvPr>
            <p:ph type="body" sz="quarter" idx="30"/>
          </p:nvPr>
        </p:nvSpPr>
        <p:spPr>
          <a:xfrm>
            <a:off x="6250069" y="2749211"/>
            <a:ext cx="1052009" cy="520090"/>
          </a:xfrm>
          <a:prstGeom prst="rect">
            <a:avLst/>
          </a:prstGeom>
        </p:spPr>
        <p:txBody>
          <a:bodyPr/>
          <a:lstStyle>
            <a:lvl1pPr marL="0" indent="0" algn="ctr">
              <a:buNone/>
              <a:defRPr sz="1050"/>
            </a:lvl1pPr>
          </a:lstStyle>
          <a:p>
            <a:pPr lvl="0"/>
            <a:endParaRPr lang="en-US"/>
          </a:p>
        </p:txBody>
      </p:sp>
      <p:sp>
        <p:nvSpPr>
          <p:cNvPr id="37" name="Picture Placeholder 8">
            <a:extLst>
              <a:ext uri="{FF2B5EF4-FFF2-40B4-BE49-F238E27FC236}">
                <a16:creationId xmlns:a16="http://schemas.microsoft.com/office/drawing/2014/main" id="{B3751B2A-6477-4291-B19C-31020A2BF703}"/>
              </a:ext>
            </a:extLst>
          </p:cNvPr>
          <p:cNvSpPr>
            <a:spLocks noGrp="1"/>
          </p:cNvSpPr>
          <p:nvPr>
            <p:ph type="pic" sz="quarter" idx="31"/>
          </p:nvPr>
        </p:nvSpPr>
        <p:spPr>
          <a:xfrm>
            <a:off x="7377425" y="1398748"/>
            <a:ext cx="1052009" cy="1314173"/>
          </a:xfrm>
          <a:prstGeom prst="rect">
            <a:avLst/>
          </a:prstGeom>
        </p:spPr>
        <p:txBody>
          <a:bodyPr vert="horz" anchor="t" anchorCtr="0"/>
          <a:lstStyle>
            <a:lvl1pPr marL="0" indent="0" algn="ctr">
              <a:spcBef>
                <a:spcPts val="0"/>
              </a:spcBef>
              <a:buNone/>
              <a:defRPr sz="10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38" name="Text Placeholder 2">
            <a:extLst>
              <a:ext uri="{FF2B5EF4-FFF2-40B4-BE49-F238E27FC236}">
                <a16:creationId xmlns:a16="http://schemas.microsoft.com/office/drawing/2014/main" id="{5D69F429-98E1-4C04-83BF-4A98B9656CEB}"/>
              </a:ext>
            </a:extLst>
          </p:cNvPr>
          <p:cNvSpPr>
            <a:spLocks noGrp="1"/>
          </p:cNvSpPr>
          <p:nvPr>
            <p:ph type="body" sz="quarter" idx="32"/>
          </p:nvPr>
        </p:nvSpPr>
        <p:spPr>
          <a:xfrm>
            <a:off x="7377425" y="2749211"/>
            <a:ext cx="1052009" cy="520090"/>
          </a:xfrm>
          <a:prstGeom prst="rect">
            <a:avLst/>
          </a:prstGeom>
        </p:spPr>
        <p:txBody>
          <a:bodyPr/>
          <a:lstStyle>
            <a:lvl1pPr marL="0" indent="0" algn="ctr">
              <a:buNone/>
              <a:defRPr sz="1050"/>
            </a:lvl1pPr>
          </a:lstStyle>
          <a:p>
            <a:pPr lvl="0"/>
            <a:endParaRPr lang="en-US"/>
          </a:p>
        </p:txBody>
      </p:sp>
    </p:spTree>
    <p:extLst>
      <p:ext uri="{BB962C8B-B14F-4D97-AF65-F5344CB8AC3E}">
        <p14:creationId xmlns:p14="http://schemas.microsoft.com/office/powerpoint/2010/main" val="2822116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914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59485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52914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0295" y="0"/>
            <a:ext cx="4578960" cy="4388000"/>
          </a:xfrm>
          <a:prstGeom prst="rect">
            <a:avLst/>
          </a:prstGeom>
        </p:spPr>
      </p:pic>
    </p:spTree>
    <p:extLst>
      <p:ext uri="{BB962C8B-B14F-4D97-AF65-F5344CB8AC3E}">
        <p14:creationId xmlns:p14="http://schemas.microsoft.com/office/powerpoint/2010/main" val="1683400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0" name="Picture Placeholder 3">
            <a:extLst>
              <a:ext uri="{FF2B5EF4-FFF2-40B4-BE49-F238E27FC236}">
                <a16:creationId xmlns:a16="http://schemas.microsoft.com/office/drawing/2014/main" id="{FE0F31B8-C2B8-4031-9270-8ECB33911879}"/>
              </a:ext>
            </a:extLst>
          </p:cNvPr>
          <p:cNvSpPr>
            <a:spLocks noGrp="1"/>
          </p:cNvSpPr>
          <p:nvPr>
            <p:ph type="pic" sz="quarter" idx="13"/>
          </p:nvPr>
        </p:nvSpPr>
        <p:spPr>
          <a:xfrm>
            <a:off x="353812" y="1542022"/>
            <a:ext cx="1024228" cy="1316743"/>
          </a:xfrm>
        </p:spPr>
        <p:txBody>
          <a:bodyPr/>
          <a:lstStyle>
            <a:lvl1pPr marL="0" indent="0">
              <a:buNone/>
              <a:defRPr/>
            </a:lvl1pPr>
          </a:lstStyle>
          <a:p>
            <a:endParaRPr lang="en-US"/>
          </a:p>
        </p:txBody>
      </p:sp>
      <p:sp>
        <p:nvSpPr>
          <p:cNvPr id="31" name="Text Placeholder 5">
            <a:extLst>
              <a:ext uri="{FF2B5EF4-FFF2-40B4-BE49-F238E27FC236}">
                <a16:creationId xmlns:a16="http://schemas.microsoft.com/office/drawing/2014/main" id="{65CE98FF-756C-4D0F-BB24-A0560A340B04}"/>
              </a:ext>
            </a:extLst>
          </p:cNvPr>
          <p:cNvSpPr>
            <a:spLocks noGrp="1"/>
          </p:cNvSpPr>
          <p:nvPr>
            <p:ph type="body" sz="quarter" idx="14" hasCustomPrompt="1"/>
          </p:nvPr>
        </p:nvSpPr>
        <p:spPr>
          <a:xfrm>
            <a:off x="1436071" y="1827996"/>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32" name="Text Placeholder 7">
            <a:extLst>
              <a:ext uri="{FF2B5EF4-FFF2-40B4-BE49-F238E27FC236}">
                <a16:creationId xmlns:a16="http://schemas.microsoft.com/office/drawing/2014/main" id="{958B7983-84F0-47DA-A711-8156BA5A52D6}"/>
              </a:ext>
            </a:extLst>
          </p:cNvPr>
          <p:cNvSpPr>
            <a:spLocks noGrp="1"/>
          </p:cNvSpPr>
          <p:nvPr>
            <p:ph type="body" sz="quarter" idx="15" hasCustomPrompt="1"/>
          </p:nvPr>
        </p:nvSpPr>
        <p:spPr>
          <a:xfrm>
            <a:off x="1436072" y="2085812"/>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33" name="Picture Placeholder 3">
            <a:extLst>
              <a:ext uri="{FF2B5EF4-FFF2-40B4-BE49-F238E27FC236}">
                <a16:creationId xmlns:a16="http://schemas.microsoft.com/office/drawing/2014/main" id="{24192ACE-E662-4279-B7AD-6C28CAEF14BB}"/>
              </a:ext>
            </a:extLst>
          </p:cNvPr>
          <p:cNvSpPr>
            <a:spLocks noGrp="1"/>
          </p:cNvSpPr>
          <p:nvPr>
            <p:ph type="pic" sz="quarter" idx="16"/>
          </p:nvPr>
        </p:nvSpPr>
        <p:spPr>
          <a:xfrm>
            <a:off x="353811" y="3071156"/>
            <a:ext cx="1024228" cy="1316743"/>
          </a:xfrm>
        </p:spPr>
        <p:txBody>
          <a:bodyPr/>
          <a:lstStyle>
            <a:lvl1pPr marL="0" indent="0">
              <a:buNone/>
              <a:defRPr/>
            </a:lvl1pPr>
          </a:lstStyle>
          <a:p>
            <a:endParaRPr lang="en-US"/>
          </a:p>
        </p:txBody>
      </p:sp>
      <p:sp>
        <p:nvSpPr>
          <p:cNvPr id="34" name="Text Placeholder 5">
            <a:extLst>
              <a:ext uri="{FF2B5EF4-FFF2-40B4-BE49-F238E27FC236}">
                <a16:creationId xmlns:a16="http://schemas.microsoft.com/office/drawing/2014/main" id="{5A6E6493-B4C6-4DA6-94B7-20014465B377}"/>
              </a:ext>
            </a:extLst>
          </p:cNvPr>
          <p:cNvSpPr>
            <a:spLocks noGrp="1"/>
          </p:cNvSpPr>
          <p:nvPr>
            <p:ph type="body" sz="quarter" idx="17" hasCustomPrompt="1"/>
          </p:nvPr>
        </p:nvSpPr>
        <p:spPr>
          <a:xfrm>
            <a:off x="1436070" y="3363569"/>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35" name="Text Placeholder 7">
            <a:extLst>
              <a:ext uri="{FF2B5EF4-FFF2-40B4-BE49-F238E27FC236}">
                <a16:creationId xmlns:a16="http://schemas.microsoft.com/office/drawing/2014/main" id="{4C4E6C94-8005-48CE-BC2D-97160D36F689}"/>
              </a:ext>
            </a:extLst>
          </p:cNvPr>
          <p:cNvSpPr>
            <a:spLocks noGrp="1"/>
          </p:cNvSpPr>
          <p:nvPr>
            <p:ph type="body" sz="quarter" idx="18" hasCustomPrompt="1"/>
          </p:nvPr>
        </p:nvSpPr>
        <p:spPr>
          <a:xfrm>
            <a:off x="1436071" y="3614946"/>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42" name="Picture Placeholder 3">
            <a:extLst>
              <a:ext uri="{FF2B5EF4-FFF2-40B4-BE49-F238E27FC236}">
                <a16:creationId xmlns:a16="http://schemas.microsoft.com/office/drawing/2014/main" id="{0A6E9896-72A1-4A67-A7FC-9FB5E37DA798}"/>
              </a:ext>
            </a:extLst>
          </p:cNvPr>
          <p:cNvSpPr>
            <a:spLocks noGrp="1"/>
          </p:cNvSpPr>
          <p:nvPr>
            <p:ph type="pic" sz="quarter" idx="22"/>
          </p:nvPr>
        </p:nvSpPr>
        <p:spPr>
          <a:xfrm>
            <a:off x="3268731" y="1542022"/>
            <a:ext cx="1024228" cy="1316743"/>
          </a:xfrm>
        </p:spPr>
        <p:txBody>
          <a:bodyPr/>
          <a:lstStyle>
            <a:lvl1pPr marL="0" indent="0">
              <a:buNone/>
              <a:defRPr/>
            </a:lvl1pPr>
          </a:lstStyle>
          <a:p>
            <a:endParaRPr lang="en-US"/>
          </a:p>
        </p:txBody>
      </p:sp>
      <p:sp>
        <p:nvSpPr>
          <p:cNvPr id="43" name="Text Placeholder 5">
            <a:extLst>
              <a:ext uri="{FF2B5EF4-FFF2-40B4-BE49-F238E27FC236}">
                <a16:creationId xmlns:a16="http://schemas.microsoft.com/office/drawing/2014/main" id="{F6D3F50A-2891-4871-97F7-BD3526625F96}"/>
              </a:ext>
            </a:extLst>
          </p:cNvPr>
          <p:cNvSpPr>
            <a:spLocks noGrp="1"/>
          </p:cNvSpPr>
          <p:nvPr>
            <p:ph type="body" sz="quarter" idx="23" hasCustomPrompt="1"/>
          </p:nvPr>
        </p:nvSpPr>
        <p:spPr>
          <a:xfrm>
            <a:off x="4350990" y="1827996"/>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44" name="Text Placeholder 7">
            <a:extLst>
              <a:ext uri="{FF2B5EF4-FFF2-40B4-BE49-F238E27FC236}">
                <a16:creationId xmlns:a16="http://schemas.microsoft.com/office/drawing/2014/main" id="{27505D12-C833-4AC4-936B-0648A0425417}"/>
              </a:ext>
            </a:extLst>
          </p:cNvPr>
          <p:cNvSpPr>
            <a:spLocks noGrp="1"/>
          </p:cNvSpPr>
          <p:nvPr>
            <p:ph type="body" sz="quarter" idx="24" hasCustomPrompt="1"/>
          </p:nvPr>
        </p:nvSpPr>
        <p:spPr>
          <a:xfrm>
            <a:off x="4350991" y="2085812"/>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45" name="Picture Placeholder 3">
            <a:extLst>
              <a:ext uri="{FF2B5EF4-FFF2-40B4-BE49-F238E27FC236}">
                <a16:creationId xmlns:a16="http://schemas.microsoft.com/office/drawing/2014/main" id="{94D4592B-B970-46FC-B77B-4B5329065F79}"/>
              </a:ext>
            </a:extLst>
          </p:cNvPr>
          <p:cNvSpPr>
            <a:spLocks noGrp="1"/>
          </p:cNvSpPr>
          <p:nvPr>
            <p:ph type="pic" sz="quarter" idx="25"/>
          </p:nvPr>
        </p:nvSpPr>
        <p:spPr>
          <a:xfrm>
            <a:off x="3268730" y="3071156"/>
            <a:ext cx="1024228" cy="1316743"/>
          </a:xfrm>
        </p:spPr>
        <p:txBody>
          <a:bodyPr/>
          <a:lstStyle>
            <a:lvl1pPr marL="0" indent="0">
              <a:buNone/>
              <a:defRPr/>
            </a:lvl1pPr>
          </a:lstStyle>
          <a:p>
            <a:endParaRPr lang="en-US"/>
          </a:p>
        </p:txBody>
      </p:sp>
      <p:sp>
        <p:nvSpPr>
          <p:cNvPr id="46" name="Text Placeholder 5">
            <a:extLst>
              <a:ext uri="{FF2B5EF4-FFF2-40B4-BE49-F238E27FC236}">
                <a16:creationId xmlns:a16="http://schemas.microsoft.com/office/drawing/2014/main" id="{B8B7A88F-A2A1-40B4-BE90-5A8D949A79E3}"/>
              </a:ext>
            </a:extLst>
          </p:cNvPr>
          <p:cNvSpPr>
            <a:spLocks noGrp="1"/>
          </p:cNvSpPr>
          <p:nvPr>
            <p:ph type="body" sz="quarter" idx="26" hasCustomPrompt="1"/>
          </p:nvPr>
        </p:nvSpPr>
        <p:spPr>
          <a:xfrm>
            <a:off x="4350989" y="3363569"/>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47" name="Text Placeholder 7">
            <a:extLst>
              <a:ext uri="{FF2B5EF4-FFF2-40B4-BE49-F238E27FC236}">
                <a16:creationId xmlns:a16="http://schemas.microsoft.com/office/drawing/2014/main" id="{881C8AF2-7C54-4393-AD9C-6873382679B7}"/>
              </a:ext>
            </a:extLst>
          </p:cNvPr>
          <p:cNvSpPr>
            <a:spLocks noGrp="1"/>
          </p:cNvSpPr>
          <p:nvPr>
            <p:ph type="body" sz="quarter" idx="27" hasCustomPrompt="1"/>
          </p:nvPr>
        </p:nvSpPr>
        <p:spPr>
          <a:xfrm>
            <a:off x="4350990" y="3614946"/>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51" name="Picture Placeholder 3">
            <a:extLst>
              <a:ext uri="{FF2B5EF4-FFF2-40B4-BE49-F238E27FC236}">
                <a16:creationId xmlns:a16="http://schemas.microsoft.com/office/drawing/2014/main" id="{D48CB705-A608-438D-9A7F-2B74786AD679}"/>
              </a:ext>
            </a:extLst>
          </p:cNvPr>
          <p:cNvSpPr>
            <a:spLocks noGrp="1"/>
          </p:cNvSpPr>
          <p:nvPr>
            <p:ph type="pic" sz="quarter" idx="31"/>
          </p:nvPr>
        </p:nvSpPr>
        <p:spPr>
          <a:xfrm>
            <a:off x="6183650" y="1542022"/>
            <a:ext cx="1024228" cy="1316743"/>
          </a:xfrm>
        </p:spPr>
        <p:txBody>
          <a:bodyPr/>
          <a:lstStyle>
            <a:lvl1pPr marL="0" indent="0">
              <a:buNone/>
              <a:defRPr/>
            </a:lvl1pPr>
          </a:lstStyle>
          <a:p>
            <a:endParaRPr lang="en-US"/>
          </a:p>
        </p:txBody>
      </p:sp>
      <p:sp>
        <p:nvSpPr>
          <p:cNvPr id="52" name="Text Placeholder 5">
            <a:extLst>
              <a:ext uri="{FF2B5EF4-FFF2-40B4-BE49-F238E27FC236}">
                <a16:creationId xmlns:a16="http://schemas.microsoft.com/office/drawing/2014/main" id="{CE6D02E8-34CC-4F95-8E23-0A96EB3AD192}"/>
              </a:ext>
            </a:extLst>
          </p:cNvPr>
          <p:cNvSpPr>
            <a:spLocks noGrp="1"/>
          </p:cNvSpPr>
          <p:nvPr>
            <p:ph type="body" sz="quarter" idx="32" hasCustomPrompt="1"/>
          </p:nvPr>
        </p:nvSpPr>
        <p:spPr>
          <a:xfrm>
            <a:off x="7265909" y="1827996"/>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53" name="Text Placeholder 7">
            <a:extLst>
              <a:ext uri="{FF2B5EF4-FFF2-40B4-BE49-F238E27FC236}">
                <a16:creationId xmlns:a16="http://schemas.microsoft.com/office/drawing/2014/main" id="{5E0F0776-E6C7-4B7F-AB21-98DFCBC050F2}"/>
              </a:ext>
            </a:extLst>
          </p:cNvPr>
          <p:cNvSpPr>
            <a:spLocks noGrp="1"/>
          </p:cNvSpPr>
          <p:nvPr>
            <p:ph type="body" sz="quarter" idx="33" hasCustomPrompt="1"/>
          </p:nvPr>
        </p:nvSpPr>
        <p:spPr>
          <a:xfrm>
            <a:off x="7265911" y="2085812"/>
            <a:ext cx="1594038" cy="340829"/>
          </a:xfrm>
        </p:spPr>
        <p:txBody>
          <a:bodyPr tIns="45720" bIns="0" anchor="t">
            <a:normAutofit/>
          </a:bodyPr>
          <a:lstStyle>
            <a:lvl1pPr marL="0" indent="0" algn="ctr">
              <a:buNone/>
              <a:defRPr sz="1000"/>
            </a:lvl1pPr>
          </a:lstStyle>
          <a:p>
            <a:pPr lvl="0"/>
            <a:r>
              <a:rPr lang="en-US" sz="800"/>
              <a:t>Title</a:t>
            </a:r>
            <a:endParaRPr lang="en-US"/>
          </a:p>
        </p:txBody>
      </p:sp>
      <p:sp>
        <p:nvSpPr>
          <p:cNvPr id="54" name="Picture Placeholder 3">
            <a:extLst>
              <a:ext uri="{FF2B5EF4-FFF2-40B4-BE49-F238E27FC236}">
                <a16:creationId xmlns:a16="http://schemas.microsoft.com/office/drawing/2014/main" id="{3AC3BE22-195F-48DD-876F-472E5D98E071}"/>
              </a:ext>
            </a:extLst>
          </p:cNvPr>
          <p:cNvSpPr>
            <a:spLocks noGrp="1"/>
          </p:cNvSpPr>
          <p:nvPr>
            <p:ph type="pic" sz="quarter" idx="34"/>
          </p:nvPr>
        </p:nvSpPr>
        <p:spPr>
          <a:xfrm>
            <a:off x="6183649" y="3071156"/>
            <a:ext cx="1024228" cy="1316743"/>
          </a:xfrm>
        </p:spPr>
        <p:txBody>
          <a:bodyPr/>
          <a:lstStyle>
            <a:lvl1pPr marL="0" indent="0">
              <a:buNone/>
              <a:defRPr/>
            </a:lvl1pPr>
          </a:lstStyle>
          <a:p>
            <a:endParaRPr lang="en-US"/>
          </a:p>
        </p:txBody>
      </p:sp>
      <p:sp>
        <p:nvSpPr>
          <p:cNvPr id="55" name="Text Placeholder 5">
            <a:extLst>
              <a:ext uri="{FF2B5EF4-FFF2-40B4-BE49-F238E27FC236}">
                <a16:creationId xmlns:a16="http://schemas.microsoft.com/office/drawing/2014/main" id="{6CED9066-5B4A-4232-93F6-AE625A78B340}"/>
              </a:ext>
            </a:extLst>
          </p:cNvPr>
          <p:cNvSpPr>
            <a:spLocks noGrp="1"/>
          </p:cNvSpPr>
          <p:nvPr>
            <p:ph type="body" sz="quarter" idx="35" hasCustomPrompt="1"/>
          </p:nvPr>
        </p:nvSpPr>
        <p:spPr>
          <a:xfrm>
            <a:off x="7265908" y="3363569"/>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56" name="Text Placeholder 7">
            <a:extLst>
              <a:ext uri="{FF2B5EF4-FFF2-40B4-BE49-F238E27FC236}">
                <a16:creationId xmlns:a16="http://schemas.microsoft.com/office/drawing/2014/main" id="{11532001-1BDD-4903-96AC-C9570ABB6A41}"/>
              </a:ext>
            </a:extLst>
          </p:cNvPr>
          <p:cNvSpPr>
            <a:spLocks noGrp="1"/>
          </p:cNvSpPr>
          <p:nvPr>
            <p:ph type="body" sz="quarter" idx="36" hasCustomPrompt="1"/>
          </p:nvPr>
        </p:nvSpPr>
        <p:spPr>
          <a:xfrm>
            <a:off x="7265909" y="3614946"/>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61" name="Rectangle 60">
            <a:extLst>
              <a:ext uri="{FF2B5EF4-FFF2-40B4-BE49-F238E27FC236}">
                <a16:creationId xmlns:a16="http://schemas.microsoft.com/office/drawing/2014/main" id="{76F40C4F-ECEE-4427-A8B8-C51B6FC2A2C0}"/>
              </a:ext>
            </a:extLst>
          </p:cNvPr>
          <p:cNvSpPr/>
          <p:nvPr userDrawn="1"/>
        </p:nvSpPr>
        <p:spPr>
          <a:xfrm rot="5400000">
            <a:off x="-406799" y="2107021"/>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2" name="Rectangle 61">
            <a:extLst>
              <a:ext uri="{FF2B5EF4-FFF2-40B4-BE49-F238E27FC236}">
                <a16:creationId xmlns:a16="http://schemas.microsoft.com/office/drawing/2014/main" id="{5ACA9D73-9B53-4B35-8A5A-9DD1209FFC3F}"/>
              </a:ext>
            </a:extLst>
          </p:cNvPr>
          <p:cNvSpPr/>
          <p:nvPr userDrawn="1"/>
        </p:nvSpPr>
        <p:spPr>
          <a:xfrm rot="5400000">
            <a:off x="-406799" y="3636153"/>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4" name="Rectangle 63">
            <a:extLst>
              <a:ext uri="{FF2B5EF4-FFF2-40B4-BE49-F238E27FC236}">
                <a16:creationId xmlns:a16="http://schemas.microsoft.com/office/drawing/2014/main" id="{BB53143E-4E24-4F2E-8EF7-B734F157B345}"/>
              </a:ext>
            </a:extLst>
          </p:cNvPr>
          <p:cNvSpPr/>
          <p:nvPr userDrawn="1"/>
        </p:nvSpPr>
        <p:spPr>
          <a:xfrm rot="5400000">
            <a:off x="2516987" y="2107020"/>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5" name="Rectangle 64">
            <a:extLst>
              <a:ext uri="{FF2B5EF4-FFF2-40B4-BE49-F238E27FC236}">
                <a16:creationId xmlns:a16="http://schemas.microsoft.com/office/drawing/2014/main" id="{D9960686-5920-4EEE-8860-AD3F1320206B}"/>
              </a:ext>
            </a:extLst>
          </p:cNvPr>
          <p:cNvSpPr/>
          <p:nvPr userDrawn="1"/>
        </p:nvSpPr>
        <p:spPr>
          <a:xfrm rot="5400000">
            <a:off x="2523146" y="3636151"/>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7" name="Rectangle 66">
            <a:extLst>
              <a:ext uri="{FF2B5EF4-FFF2-40B4-BE49-F238E27FC236}">
                <a16:creationId xmlns:a16="http://schemas.microsoft.com/office/drawing/2014/main" id="{E5AD35A0-0B85-4CD3-9E88-379C10174C14}"/>
              </a:ext>
            </a:extLst>
          </p:cNvPr>
          <p:cNvSpPr/>
          <p:nvPr userDrawn="1"/>
        </p:nvSpPr>
        <p:spPr>
          <a:xfrm rot="5400000">
            <a:off x="5431907" y="2107022"/>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8" name="Rectangle 67">
            <a:extLst>
              <a:ext uri="{FF2B5EF4-FFF2-40B4-BE49-F238E27FC236}">
                <a16:creationId xmlns:a16="http://schemas.microsoft.com/office/drawing/2014/main" id="{1AAA936C-F473-461F-9075-51329772263E}"/>
              </a:ext>
            </a:extLst>
          </p:cNvPr>
          <p:cNvSpPr/>
          <p:nvPr userDrawn="1"/>
        </p:nvSpPr>
        <p:spPr>
          <a:xfrm rot="5400000">
            <a:off x="5431905" y="3636151"/>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itle 9">
            <a:extLst>
              <a:ext uri="{FF2B5EF4-FFF2-40B4-BE49-F238E27FC236}">
                <a16:creationId xmlns:a16="http://schemas.microsoft.com/office/drawing/2014/main" id="{4CEA7A73-D9DD-4D49-A776-305211C58E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E31BD4-C664-47A9-8A73-14E3349237F2}"/>
              </a:ext>
            </a:extLst>
          </p:cNvPr>
          <p:cNvSpPr>
            <a:spLocks noGrp="1"/>
          </p:cNvSpPr>
          <p:nvPr>
            <p:ph type="dt" sz="half" idx="37"/>
          </p:nvPr>
        </p:nvSpPr>
        <p:spPr/>
        <p:txBody>
          <a:bodyPr/>
          <a:lstStyle/>
          <a:p>
            <a:r>
              <a:rPr lang="en-US"/>
              <a:t>June 2021</a:t>
            </a:r>
          </a:p>
        </p:txBody>
      </p:sp>
      <p:sp>
        <p:nvSpPr>
          <p:cNvPr id="6" name="Footer Placeholder 5">
            <a:extLst>
              <a:ext uri="{FF2B5EF4-FFF2-40B4-BE49-F238E27FC236}">
                <a16:creationId xmlns:a16="http://schemas.microsoft.com/office/drawing/2014/main" id="{B1F2A19B-A847-4FA0-AA64-24615178BC4C}"/>
              </a:ext>
            </a:extLst>
          </p:cNvPr>
          <p:cNvSpPr>
            <a:spLocks noGrp="1"/>
          </p:cNvSpPr>
          <p:nvPr>
            <p:ph type="ftr" sz="quarter" idx="38"/>
          </p:nvPr>
        </p:nvSpPr>
        <p:spPr/>
        <p:txBody>
          <a:bodyPr/>
          <a:lstStyle/>
          <a:p>
            <a:r>
              <a:rPr lang="en-US"/>
              <a:t>Virtual AskQC Office Hours: Evolution of a WorldCat Record</a:t>
            </a:r>
          </a:p>
        </p:txBody>
      </p:sp>
      <p:sp>
        <p:nvSpPr>
          <p:cNvPr id="7" name="Slide Number Placeholder 6">
            <a:extLst>
              <a:ext uri="{FF2B5EF4-FFF2-40B4-BE49-F238E27FC236}">
                <a16:creationId xmlns:a16="http://schemas.microsoft.com/office/drawing/2014/main" id="{DEBDDD8F-9DE8-41FC-A90F-6A3C41E29396}"/>
              </a:ext>
            </a:extLst>
          </p:cNvPr>
          <p:cNvSpPr>
            <a:spLocks noGrp="1"/>
          </p:cNvSpPr>
          <p:nvPr>
            <p:ph type="sldNum" sz="quarter" idx="39"/>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474159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cstate="email">
            <a:extLst>
              <a:ext uri="{28A0092B-C50C-407E-A947-70E740481C1C}">
                <a14:useLocalDpi xmlns:a14="http://schemas.microsoft.com/office/drawing/2010/main"/>
              </a:ext>
            </a:extLst>
          </a:blip>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784850" y="3904991"/>
            <a:ext cx="86105" cy="86105"/>
          </a:xfrm>
          <a:prstGeom prst="rect">
            <a:avLst/>
          </a:prstGeom>
        </p:spPr>
      </p:pic>
    </p:spTree>
    <p:extLst>
      <p:ext uri="{BB962C8B-B14F-4D97-AF65-F5344CB8AC3E}">
        <p14:creationId xmlns:p14="http://schemas.microsoft.com/office/powerpoint/2010/main" val="1476023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9728-66CC-4AEE-BBB3-B00C6146B6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E6F10D6-4C94-470F-B720-D63226143A9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192874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584FD1-0B5E-483A-94C1-003B59367085}"/>
              </a:ext>
            </a:extLst>
          </p:cNvPr>
          <p:cNvSpPr>
            <a:spLocks noGrp="1"/>
          </p:cNvSpPr>
          <p:nvPr>
            <p:ph type="pic" sz="quarter" idx="10"/>
          </p:nvPr>
        </p:nvSpPr>
        <p:spPr>
          <a:xfrm>
            <a:off x="882650" y="716162"/>
            <a:ext cx="2040854" cy="1928816"/>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5460F76F-5CC9-4860-9808-41F2CC9C34B0}"/>
              </a:ext>
            </a:extLst>
          </p:cNvPr>
          <p:cNvSpPr/>
          <p:nvPr userDrawn="1"/>
        </p:nvSpPr>
        <p:spPr>
          <a:xfrm rot="5400000">
            <a:off x="-524273" y="123805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14">
            <a:extLst>
              <a:ext uri="{FF2B5EF4-FFF2-40B4-BE49-F238E27FC236}">
                <a16:creationId xmlns:a16="http://schemas.microsoft.com/office/drawing/2014/main" id="{12EBEB37-526C-4E30-AF50-A64ED76D85F7}"/>
              </a:ext>
            </a:extLst>
          </p:cNvPr>
          <p:cNvSpPr>
            <a:spLocks noGrp="1"/>
          </p:cNvSpPr>
          <p:nvPr>
            <p:ph type="body" sz="quarter" idx="15" hasCustomPrompt="1"/>
          </p:nvPr>
        </p:nvSpPr>
        <p:spPr>
          <a:xfrm>
            <a:off x="750931" y="713780"/>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Text Placeholder 7">
            <a:extLst>
              <a:ext uri="{FF2B5EF4-FFF2-40B4-BE49-F238E27FC236}">
                <a16:creationId xmlns:a16="http://schemas.microsoft.com/office/drawing/2014/main" id="{5081555F-5E4F-49D6-B50B-AA61C77E19DA}"/>
              </a:ext>
            </a:extLst>
          </p:cNvPr>
          <p:cNvSpPr>
            <a:spLocks noGrp="1"/>
          </p:cNvSpPr>
          <p:nvPr>
            <p:ph type="body" sz="quarter" idx="16" hasCustomPrompt="1"/>
          </p:nvPr>
        </p:nvSpPr>
        <p:spPr>
          <a:xfrm>
            <a:off x="3600137" y="713782"/>
            <a:ext cx="4410075" cy="606304"/>
          </a:xfrm>
        </p:spPr>
        <p:txBody>
          <a:bodyPr>
            <a:normAutofit/>
          </a:bodyPr>
          <a:lstStyle>
            <a:lvl1pPr marL="0" indent="0">
              <a:buNone/>
              <a:defRPr sz="3600" b="1">
                <a:solidFill>
                  <a:srgbClr val="236192"/>
                </a:solidFill>
                <a:latin typeface="+mj-lt"/>
              </a:defRPr>
            </a:lvl1pPr>
          </a:lstStyle>
          <a:p>
            <a:pPr lvl="0"/>
            <a:r>
              <a:rPr lang="en-US"/>
              <a:t>Speaker name</a:t>
            </a:r>
          </a:p>
        </p:txBody>
      </p:sp>
      <p:sp>
        <p:nvSpPr>
          <p:cNvPr id="10" name="Text Placeholder 9">
            <a:extLst>
              <a:ext uri="{FF2B5EF4-FFF2-40B4-BE49-F238E27FC236}">
                <a16:creationId xmlns:a16="http://schemas.microsoft.com/office/drawing/2014/main" id="{18064950-5C0A-4B69-8A74-E7AB77DACB07}"/>
              </a:ext>
            </a:extLst>
          </p:cNvPr>
          <p:cNvSpPr>
            <a:spLocks noGrp="1"/>
          </p:cNvSpPr>
          <p:nvPr>
            <p:ph type="body" sz="quarter" idx="17" hasCustomPrompt="1"/>
          </p:nvPr>
        </p:nvSpPr>
        <p:spPr>
          <a:xfrm>
            <a:off x="3600451" y="1443039"/>
            <a:ext cx="4409762" cy="606304"/>
          </a:xfrm>
        </p:spPr>
        <p:txBody>
          <a:bodyPr/>
          <a:lstStyle>
            <a:lvl1pPr marL="0" indent="0">
              <a:buNone/>
              <a:defRPr/>
            </a:lvl1pPr>
          </a:lstStyle>
          <a:p>
            <a:pPr lvl="0"/>
            <a:r>
              <a:rPr lang="en-US"/>
              <a:t>Speaker position/title</a:t>
            </a:r>
          </a:p>
        </p:txBody>
      </p:sp>
      <p:cxnSp>
        <p:nvCxnSpPr>
          <p:cNvPr id="12" name="Straight Connector 11">
            <a:extLst>
              <a:ext uri="{FF2B5EF4-FFF2-40B4-BE49-F238E27FC236}">
                <a16:creationId xmlns:a16="http://schemas.microsoft.com/office/drawing/2014/main" id="{8C615626-7637-4C71-80A5-0CAE4E5B4887}"/>
              </a:ext>
            </a:extLst>
          </p:cNvPr>
          <p:cNvCxnSpPr/>
          <p:nvPr userDrawn="1"/>
        </p:nvCxnSpPr>
        <p:spPr>
          <a:xfrm>
            <a:off x="3600137" y="2170090"/>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630EC3-7C48-49F0-B12A-007F05628D34}"/>
              </a:ext>
            </a:extLst>
          </p:cNvPr>
          <p:cNvSpPr>
            <a:spLocks noGrp="1"/>
          </p:cNvSpPr>
          <p:nvPr>
            <p:ph type="dt" sz="half" idx="18"/>
          </p:nvPr>
        </p:nvSpPr>
        <p:spPr/>
        <p:txBody>
          <a:bodyPr/>
          <a:lstStyle/>
          <a:p>
            <a:r>
              <a:rPr lang="en-US"/>
              <a:t>June 2021</a:t>
            </a:r>
          </a:p>
        </p:txBody>
      </p:sp>
      <p:sp>
        <p:nvSpPr>
          <p:cNvPr id="3" name="Footer Placeholder 2">
            <a:extLst>
              <a:ext uri="{FF2B5EF4-FFF2-40B4-BE49-F238E27FC236}">
                <a16:creationId xmlns:a16="http://schemas.microsoft.com/office/drawing/2014/main" id="{84C0FF75-8834-4CEF-AE94-A7FD96CF5306}"/>
              </a:ext>
            </a:extLst>
          </p:cNvPr>
          <p:cNvSpPr>
            <a:spLocks noGrp="1"/>
          </p:cNvSpPr>
          <p:nvPr>
            <p:ph type="ftr" sz="quarter" idx="19"/>
          </p:nvPr>
        </p:nvSpPr>
        <p:spPr/>
        <p:txBody>
          <a:bodyPr/>
          <a:lstStyle/>
          <a:p>
            <a:r>
              <a:rPr lang="en-US"/>
              <a:t>Virtual AskQC Office Hours: Evolution of a WorldCat Record</a:t>
            </a:r>
          </a:p>
        </p:txBody>
      </p:sp>
      <p:sp>
        <p:nvSpPr>
          <p:cNvPr id="7" name="Slide Number Placeholder 6">
            <a:extLst>
              <a:ext uri="{FF2B5EF4-FFF2-40B4-BE49-F238E27FC236}">
                <a16:creationId xmlns:a16="http://schemas.microsoft.com/office/drawing/2014/main" id="{BF120B10-6682-4B45-94FC-57CFF3418C43}"/>
              </a:ext>
            </a:extLst>
          </p:cNvPr>
          <p:cNvSpPr>
            <a:spLocks noGrp="1"/>
          </p:cNvSpPr>
          <p:nvPr>
            <p:ph type="sldNum" sz="quarter" idx="20"/>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806155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584FD1-0B5E-483A-94C1-003B59367085}"/>
              </a:ext>
            </a:extLst>
          </p:cNvPr>
          <p:cNvSpPr>
            <a:spLocks noGrp="1"/>
          </p:cNvSpPr>
          <p:nvPr>
            <p:ph type="pic" sz="quarter" idx="10"/>
          </p:nvPr>
        </p:nvSpPr>
        <p:spPr>
          <a:xfrm>
            <a:off x="882650" y="304044"/>
            <a:ext cx="2040854" cy="1928816"/>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5460F76F-5CC9-4860-9808-41F2CC9C34B0}"/>
              </a:ext>
            </a:extLst>
          </p:cNvPr>
          <p:cNvSpPr/>
          <p:nvPr userDrawn="1"/>
        </p:nvSpPr>
        <p:spPr>
          <a:xfrm rot="5400000">
            <a:off x="-524273" y="825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14">
            <a:extLst>
              <a:ext uri="{FF2B5EF4-FFF2-40B4-BE49-F238E27FC236}">
                <a16:creationId xmlns:a16="http://schemas.microsoft.com/office/drawing/2014/main" id="{12EBEB37-526C-4E30-AF50-A64ED76D85F7}"/>
              </a:ext>
            </a:extLst>
          </p:cNvPr>
          <p:cNvSpPr>
            <a:spLocks noGrp="1"/>
          </p:cNvSpPr>
          <p:nvPr>
            <p:ph type="body" sz="quarter" idx="15" hasCustomPrompt="1"/>
          </p:nvPr>
        </p:nvSpPr>
        <p:spPr>
          <a:xfrm>
            <a:off x="744872" y="301660"/>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Text Placeholder 7">
            <a:extLst>
              <a:ext uri="{FF2B5EF4-FFF2-40B4-BE49-F238E27FC236}">
                <a16:creationId xmlns:a16="http://schemas.microsoft.com/office/drawing/2014/main" id="{5081555F-5E4F-49D6-B50B-AA61C77E19DA}"/>
              </a:ext>
            </a:extLst>
          </p:cNvPr>
          <p:cNvSpPr>
            <a:spLocks noGrp="1"/>
          </p:cNvSpPr>
          <p:nvPr>
            <p:ph type="body" sz="quarter" idx="16" hasCustomPrompt="1"/>
          </p:nvPr>
        </p:nvSpPr>
        <p:spPr>
          <a:xfrm>
            <a:off x="3600137" y="301664"/>
            <a:ext cx="5543863" cy="606304"/>
          </a:xfrm>
        </p:spPr>
        <p:txBody>
          <a:bodyPr>
            <a:normAutofit/>
          </a:bodyPr>
          <a:lstStyle>
            <a:lvl1pPr marL="0" indent="0">
              <a:buNone/>
              <a:defRPr sz="3600" b="1">
                <a:solidFill>
                  <a:srgbClr val="236192"/>
                </a:solidFill>
                <a:latin typeface="+mj-lt"/>
              </a:defRPr>
            </a:lvl1pPr>
          </a:lstStyle>
          <a:p>
            <a:pPr lvl="0"/>
            <a:r>
              <a:rPr lang="en-US"/>
              <a:t>Speaker name</a:t>
            </a:r>
          </a:p>
        </p:txBody>
      </p:sp>
      <p:sp>
        <p:nvSpPr>
          <p:cNvPr id="10" name="Text Placeholder 9">
            <a:extLst>
              <a:ext uri="{FF2B5EF4-FFF2-40B4-BE49-F238E27FC236}">
                <a16:creationId xmlns:a16="http://schemas.microsoft.com/office/drawing/2014/main" id="{18064950-5C0A-4B69-8A74-E7AB77DACB07}"/>
              </a:ext>
            </a:extLst>
          </p:cNvPr>
          <p:cNvSpPr>
            <a:spLocks noGrp="1"/>
          </p:cNvSpPr>
          <p:nvPr>
            <p:ph type="body" sz="quarter" idx="17" hasCustomPrompt="1"/>
          </p:nvPr>
        </p:nvSpPr>
        <p:spPr>
          <a:xfrm>
            <a:off x="3600451" y="1030921"/>
            <a:ext cx="5543470" cy="606304"/>
          </a:xfrm>
        </p:spPr>
        <p:txBody>
          <a:bodyPr/>
          <a:lstStyle>
            <a:lvl1pPr marL="0" indent="0">
              <a:buNone/>
              <a:defRPr/>
            </a:lvl1pPr>
          </a:lstStyle>
          <a:p>
            <a:pPr lvl="0"/>
            <a:r>
              <a:rPr lang="en-US"/>
              <a:t>Speaker position/title</a:t>
            </a:r>
          </a:p>
        </p:txBody>
      </p:sp>
      <p:cxnSp>
        <p:nvCxnSpPr>
          <p:cNvPr id="12" name="Straight Connector 11">
            <a:extLst>
              <a:ext uri="{FF2B5EF4-FFF2-40B4-BE49-F238E27FC236}">
                <a16:creationId xmlns:a16="http://schemas.microsoft.com/office/drawing/2014/main" id="{8C615626-7637-4C71-80A5-0CAE4E5B4887}"/>
              </a:ext>
            </a:extLst>
          </p:cNvPr>
          <p:cNvCxnSpPr/>
          <p:nvPr userDrawn="1"/>
        </p:nvCxnSpPr>
        <p:spPr>
          <a:xfrm>
            <a:off x="3600137" y="1757972"/>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5E53AE62-C732-4AC3-9D19-9078A48841FC}"/>
              </a:ext>
            </a:extLst>
          </p:cNvPr>
          <p:cNvSpPr>
            <a:spLocks noGrp="1"/>
          </p:cNvSpPr>
          <p:nvPr>
            <p:ph type="pic" sz="quarter" idx="18"/>
          </p:nvPr>
        </p:nvSpPr>
        <p:spPr>
          <a:xfrm>
            <a:off x="882964" y="2487465"/>
            <a:ext cx="2040854" cy="1928816"/>
          </a:xfrm>
        </p:spPr>
        <p:txBody>
          <a:bodyPr/>
          <a:lstStyle>
            <a:lvl1pPr marL="0" indent="0">
              <a:buNone/>
              <a:defRPr/>
            </a:lvl1pPr>
          </a:lstStyle>
          <a:p>
            <a:endParaRPr lang="en-US"/>
          </a:p>
        </p:txBody>
      </p:sp>
      <p:sp>
        <p:nvSpPr>
          <p:cNvPr id="11" name="Rectangle 10">
            <a:extLst>
              <a:ext uri="{FF2B5EF4-FFF2-40B4-BE49-F238E27FC236}">
                <a16:creationId xmlns:a16="http://schemas.microsoft.com/office/drawing/2014/main" id="{057DA0A2-2A0E-4270-9DB6-9D4A59944E56}"/>
              </a:ext>
            </a:extLst>
          </p:cNvPr>
          <p:cNvSpPr/>
          <p:nvPr userDrawn="1"/>
        </p:nvSpPr>
        <p:spPr>
          <a:xfrm rot="5400000">
            <a:off x="-523959" y="3009357"/>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4">
            <a:extLst>
              <a:ext uri="{FF2B5EF4-FFF2-40B4-BE49-F238E27FC236}">
                <a16:creationId xmlns:a16="http://schemas.microsoft.com/office/drawing/2014/main" id="{4BCFC9BF-B5DA-424E-B98C-2A07F1E514CB}"/>
              </a:ext>
            </a:extLst>
          </p:cNvPr>
          <p:cNvSpPr>
            <a:spLocks noGrp="1"/>
          </p:cNvSpPr>
          <p:nvPr>
            <p:ph type="body" sz="quarter" idx="19" hasCustomPrompt="1"/>
          </p:nvPr>
        </p:nvSpPr>
        <p:spPr>
          <a:xfrm>
            <a:off x="744872" y="2482698"/>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4" name="Text Placeholder 7">
            <a:extLst>
              <a:ext uri="{FF2B5EF4-FFF2-40B4-BE49-F238E27FC236}">
                <a16:creationId xmlns:a16="http://schemas.microsoft.com/office/drawing/2014/main" id="{FA73E84B-11E5-4007-B52D-62386BE32767}"/>
              </a:ext>
            </a:extLst>
          </p:cNvPr>
          <p:cNvSpPr>
            <a:spLocks noGrp="1"/>
          </p:cNvSpPr>
          <p:nvPr>
            <p:ph type="body" sz="quarter" idx="20" hasCustomPrompt="1"/>
          </p:nvPr>
        </p:nvSpPr>
        <p:spPr>
          <a:xfrm>
            <a:off x="3600451" y="2485085"/>
            <a:ext cx="5543863" cy="606304"/>
          </a:xfrm>
        </p:spPr>
        <p:txBody>
          <a:bodyPr>
            <a:normAutofit/>
          </a:bodyPr>
          <a:lstStyle>
            <a:lvl1pPr marL="0" indent="0">
              <a:buNone/>
              <a:defRPr sz="3600" b="1">
                <a:solidFill>
                  <a:srgbClr val="236192"/>
                </a:solidFill>
                <a:latin typeface="+mj-lt"/>
              </a:defRPr>
            </a:lvl1pPr>
          </a:lstStyle>
          <a:p>
            <a:pPr lvl="0"/>
            <a:r>
              <a:rPr lang="en-US"/>
              <a:t>Speaker name</a:t>
            </a:r>
          </a:p>
        </p:txBody>
      </p:sp>
      <p:sp>
        <p:nvSpPr>
          <p:cNvPr id="15" name="Text Placeholder 9">
            <a:extLst>
              <a:ext uri="{FF2B5EF4-FFF2-40B4-BE49-F238E27FC236}">
                <a16:creationId xmlns:a16="http://schemas.microsoft.com/office/drawing/2014/main" id="{FABD7F29-C9B7-47CE-8F5E-01EDB3B95E51}"/>
              </a:ext>
            </a:extLst>
          </p:cNvPr>
          <p:cNvSpPr>
            <a:spLocks noGrp="1"/>
          </p:cNvSpPr>
          <p:nvPr>
            <p:ph type="body" sz="quarter" idx="21" hasCustomPrompt="1"/>
          </p:nvPr>
        </p:nvSpPr>
        <p:spPr>
          <a:xfrm>
            <a:off x="3600765" y="3214342"/>
            <a:ext cx="5543470" cy="606304"/>
          </a:xfrm>
        </p:spPr>
        <p:txBody>
          <a:bodyPr/>
          <a:lstStyle>
            <a:lvl1pPr marL="0" indent="0">
              <a:buNone/>
              <a:defRPr/>
            </a:lvl1pPr>
          </a:lstStyle>
          <a:p>
            <a:pPr lvl="0"/>
            <a:r>
              <a:rPr lang="en-US"/>
              <a:t>Speaker position/title</a:t>
            </a:r>
          </a:p>
        </p:txBody>
      </p:sp>
      <p:cxnSp>
        <p:nvCxnSpPr>
          <p:cNvPr id="16" name="Straight Connector 15">
            <a:extLst>
              <a:ext uri="{FF2B5EF4-FFF2-40B4-BE49-F238E27FC236}">
                <a16:creationId xmlns:a16="http://schemas.microsoft.com/office/drawing/2014/main" id="{1DB680C8-DE91-465E-BB7E-228133D10391}"/>
              </a:ext>
            </a:extLst>
          </p:cNvPr>
          <p:cNvCxnSpPr/>
          <p:nvPr userDrawn="1"/>
        </p:nvCxnSpPr>
        <p:spPr>
          <a:xfrm>
            <a:off x="3600451" y="3941393"/>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2B94056-E8BD-473E-A3A3-059174DD48E6}"/>
              </a:ext>
            </a:extLst>
          </p:cNvPr>
          <p:cNvSpPr>
            <a:spLocks noGrp="1"/>
          </p:cNvSpPr>
          <p:nvPr>
            <p:ph type="dt" sz="half" idx="22"/>
          </p:nvPr>
        </p:nvSpPr>
        <p:spPr/>
        <p:txBody>
          <a:bodyPr/>
          <a:lstStyle/>
          <a:p>
            <a:r>
              <a:rPr lang="en-US"/>
              <a:t>June 2021</a:t>
            </a:r>
          </a:p>
        </p:txBody>
      </p:sp>
      <p:sp>
        <p:nvSpPr>
          <p:cNvPr id="18" name="Footer Placeholder 17">
            <a:extLst>
              <a:ext uri="{FF2B5EF4-FFF2-40B4-BE49-F238E27FC236}">
                <a16:creationId xmlns:a16="http://schemas.microsoft.com/office/drawing/2014/main" id="{BFEC57ED-48CF-4085-AA21-97AE3BC09781}"/>
              </a:ext>
            </a:extLst>
          </p:cNvPr>
          <p:cNvSpPr>
            <a:spLocks noGrp="1"/>
          </p:cNvSpPr>
          <p:nvPr>
            <p:ph type="ftr" sz="quarter" idx="23"/>
          </p:nvPr>
        </p:nvSpPr>
        <p:spPr/>
        <p:txBody>
          <a:bodyPr/>
          <a:lstStyle/>
          <a:p>
            <a:r>
              <a:rPr lang="en-US"/>
              <a:t>Virtual AskQC Office Hours: Evolution of a WorldCat Record</a:t>
            </a:r>
          </a:p>
        </p:txBody>
      </p:sp>
      <p:sp>
        <p:nvSpPr>
          <p:cNvPr id="19" name="Slide Number Placeholder 18">
            <a:extLst>
              <a:ext uri="{FF2B5EF4-FFF2-40B4-BE49-F238E27FC236}">
                <a16:creationId xmlns:a16="http://schemas.microsoft.com/office/drawing/2014/main" id="{F34E3E1A-0CE7-4D6D-B39A-568A5A7F2166}"/>
              </a:ext>
            </a:extLst>
          </p:cNvPr>
          <p:cNvSpPr>
            <a:spLocks noGrp="1"/>
          </p:cNvSpPr>
          <p:nvPr>
            <p:ph type="sldNum" sz="quarter" idx="24"/>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880077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0" name="Picture Placeholder 3">
            <a:extLst>
              <a:ext uri="{FF2B5EF4-FFF2-40B4-BE49-F238E27FC236}">
                <a16:creationId xmlns:a16="http://schemas.microsoft.com/office/drawing/2014/main" id="{FE0F31B8-C2B8-4031-9270-8ECB33911879}"/>
              </a:ext>
            </a:extLst>
          </p:cNvPr>
          <p:cNvSpPr>
            <a:spLocks noGrp="1"/>
          </p:cNvSpPr>
          <p:nvPr>
            <p:ph type="pic" sz="quarter" idx="13"/>
          </p:nvPr>
        </p:nvSpPr>
        <p:spPr>
          <a:xfrm>
            <a:off x="353812" y="1542022"/>
            <a:ext cx="1024228" cy="1316743"/>
          </a:xfrm>
        </p:spPr>
        <p:txBody>
          <a:bodyPr/>
          <a:lstStyle>
            <a:lvl1pPr marL="0" indent="0">
              <a:buNone/>
              <a:defRPr/>
            </a:lvl1pPr>
          </a:lstStyle>
          <a:p>
            <a:endParaRPr lang="en-US"/>
          </a:p>
        </p:txBody>
      </p:sp>
      <p:sp>
        <p:nvSpPr>
          <p:cNvPr id="31" name="Text Placeholder 5">
            <a:extLst>
              <a:ext uri="{FF2B5EF4-FFF2-40B4-BE49-F238E27FC236}">
                <a16:creationId xmlns:a16="http://schemas.microsoft.com/office/drawing/2014/main" id="{65CE98FF-756C-4D0F-BB24-A0560A340B04}"/>
              </a:ext>
            </a:extLst>
          </p:cNvPr>
          <p:cNvSpPr>
            <a:spLocks noGrp="1"/>
          </p:cNvSpPr>
          <p:nvPr>
            <p:ph type="body" sz="quarter" idx="14" hasCustomPrompt="1"/>
          </p:nvPr>
        </p:nvSpPr>
        <p:spPr>
          <a:xfrm>
            <a:off x="1436071" y="1827996"/>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32" name="Text Placeholder 7">
            <a:extLst>
              <a:ext uri="{FF2B5EF4-FFF2-40B4-BE49-F238E27FC236}">
                <a16:creationId xmlns:a16="http://schemas.microsoft.com/office/drawing/2014/main" id="{958B7983-84F0-47DA-A711-8156BA5A52D6}"/>
              </a:ext>
            </a:extLst>
          </p:cNvPr>
          <p:cNvSpPr>
            <a:spLocks noGrp="1"/>
          </p:cNvSpPr>
          <p:nvPr>
            <p:ph type="body" sz="quarter" idx="15" hasCustomPrompt="1"/>
          </p:nvPr>
        </p:nvSpPr>
        <p:spPr>
          <a:xfrm>
            <a:off x="1436072" y="2085812"/>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33" name="Picture Placeholder 3">
            <a:extLst>
              <a:ext uri="{FF2B5EF4-FFF2-40B4-BE49-F238E27FC236}">
                <a16:creationId xmlns:a16="http://schemas.microsoft.com/office/drawing/2014/main" id="{24192ACE-E662-4279-B7AD-6C28CAEF14BB}"/>
              </a:ext>
            </a:extLst>
          </p:cNvPr>
          <p:cNvSpPr>
            <a:spLocks noGrp="1"/>
          </p:cNvSpPr>
          <p:nvPr>
            <p:ph type="pic" sz="quarter" idx="16"/>
          </p:nvPr>
        </p:nvSpPr>
        <p:spPr>
          <a:xfrm>
            <a:off x="353811" y="3071156"/>
            <a:ext cx="1024228" cy="1316743"/>
          </a:xfrm>
        </p:spPr>
        <p:txBody>
          <a:bodyPr/>
          <a:lstStyle>
            <a:lvl1pPr marL="0" indent="0">
              <a:buNone/>
              <a:defRPr/>
            </a:lvl1pPr>
          </a:lstStyle>
          <a:p>
            <a:endParaRPr lang="en-US"/>
          </a:p>
        </p:txBody>
      </p:sp>
      <p:sp>
        <p:nvSpPr>
          <p:cNvPr id="34" name="Text Placeholder 5">
            <a:extLst>
              <a:ext uri="{FF2B5EF4-FFF2-40B4-BE49-F238E27FC236}">
                <a16:creationId xmlns:a16="http://schemas.microsoft.com/office/drawing/2014/main" id="{5A6E6493-B4C6-4DA6-94B7-20014465B377}"/>
              </a:ext>
            </a:extLst>
          </p:cNvPr>
          <p:cNvSpPr>
            <a:spLocks noGrp="1"/>
          </p:cNvSpPr>
          <p:nvPr>
            <p:ph type="body" sz="quarter" idx="17" hasCustomPrompt="1"/>
          </p:nvPr>
        </p:nvSpPr>
        <p:spPr>
          <a:xfrm>
            <a:off x="1436070" y="3363569"/>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35" name="Text Placeholder 7">
            <a:extLst>
              <a:ext uri="{FF2B5EF4-FFF2-40B4-BE49-F238E27FC236}">
                <a16:creationId xmlns:a16="http://schemas.microsoft.com/office/drawing/2014/main" id="{4C4E6C94-8005-48CE-BC2D-97160D36F689}"/>
              </a:ext>
            </a:extLst>
          </p:cNvPr>
          <p:cNvSpPr>
            <a:spLocks noGrp="1"/>
          </p:cNvSpPr>
          <p:nvPr>
            <p:ph type="body" sz="quarter" idx="18" hasCustomPrompt="1"/>
          </p:nvPr>
        </p:nvSpPr>
        <p:spPr>
          <a:xfrm>
            <a:off x="1436071" y="3614946"/>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42" name="Picture Placeholder 3">
            <a:extLst>
              <a:ext uri="{FF2B5EF4-FFF2-40B4-BE49-F238E27FC236}">
                <a16:creationId xmlns:a16="http://schemas.microsoft.com/office/drawing/2014/main" id="{0A6E9896-72A1-4A67-A7FC-9FB5E37DA798}"/>
              </a:ext>
            </a:extLst>
          </p:cNvPr>
          <p:cNvSpPr>
            <a:spLocks noGrp="1"/>
          </p:cNvSpPr>
          <p:nvPr>
            <p:ph type="pic" sz="quarter" idx="22"/>
          </p:nvPr>
        </p:nvSpPr>
        <p:spPr>
          <a:xfrm>
            <a:off x="3268731" y="1542022"/>
            <a:ext cx="1024228" cy="1316743"/>
          </a:xfrm>
        </p:spPr>
        <p:txBody>
          <a:bodyPr/>
          <a:lstStyle>
            <a:lvl1pPr marL="0" indent="0">
              <a:buNone/>
              <a:defRPr/>
            </a:lvl1pPr>
          </a:lstStyle>
          <a:p>
            <a:endParaRPr lang="en-US"/>
          </a:p>
        </p:txBody>
      </p:sp>
      <p:sp>
        <p:nvSpPr>
          <p:cNvPr id="43" name="Text Placeholder 5">
            <a:extLst>
              <a:ext uri="{FF2B5EF4-FFF2-40B4-BE49-F238E27FC236}">
                <a16:creationId xmlns:a16="http://schemas.microsoft.com/office/drawing/2014/main" id="{F6D3F50A-2891-4871-97F7-BD3526625F96}"/>
              </a:ext>
            </a:extLst>
          </p:cNvPr>
          <p:cNvSpPr>
            <a:spLocks noGrp="1"/>
          </p:cNvSpPr>
          <p:nvPr>
            <p:ph type="body" sz="quarter" idx="23" hasCustomPrompt="1"/>
          </p:nvPr>
        </p:nvSpPr>
        <p:spPr>
          <a:xfrm>
            <a:off x="4350990" y="1827996"/>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44" name="Text Placeholder 7">
            <a:extLst>
              <a:ext uri="{FF2B5EF4-FFF2-40B4-BE49-F238E27FC236}">
                <a16:creationId xmlns:a16="http://schemas.microsoft.com/office/drawing/2014/main" id="{27505D12-C833-4AC4-936B-0648A0425417}"/>
              </a:ext>
            </a:extLst>
          </p:cNvPr>
          <p:cNvSpPr>
            <a:spLocks noGrp="1"/>
          </p:cNvSpPr>
          <p:nvPr>
            <p:ph type="body" sz="quarter" idx="24" hasCustomPrompt="1"/>
          </p:nvPr>
        </p:nvSpPr>
        <p:spPr>
          <a:xfrm>
            <a:off x="4350991" y="2085812"/>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45" name="Picture Placeholder 3">
            <a:extLst>
              <a:ext uri="{FF2B5EF4-FFF2-40B4-BE49-F238E27FC236}">
                <a16:creationId xmlns:a16="http://schemas.microsoft.com/office/drawing/2014/main" id="{94D4592B-B970-46FC-B77B-4B5329065F79}"/>
              </a:ext>
            </a:extLst>
          </p:cNvPr>
          <p:cNvSpPr>
            <a:spLocks noGrp="1"/>
          </p:cNvSpPr>
          <p:nvPr>
            <p:ph type="pic" sz="quarter" idx="25"/>
          </p:nvPr>
        </p:nvSpPr>
        <p:spPr>
          <a:xfrm>
            <a:off x="3268730" y="3071156"/>
            <a:ext cx="1024228" cy="1316743"/>
          </a:xfrm>
        </p:spPr>
        <p:txBody>
          <a:bodyPr/>
          <a:lstStyle>
            <a:lvl1pPr marL="0" indent="0">
              <a:buNone/>
              <a:defRPr/>
            </a:lvl1pPr>
          </a:lstStyle>
          <a:p>
            <a:endParaRPr lang="en-US"/>
          </a:p>
        </p:txBody>
      </p:sp>
      <p:sp>
        <p:nvSpPr>
          <p:cNvPr id="46" name="Text Placeholder 5">
            <a:extLst>
              <a:ext uri="{FF2B5EF4-FFF2-40B4-BE49-F238E27FC236}">
                <a16:creationId xmlns:a16="http://schemas.microsoft.com/office/drawing/2014/main" id="{B8B7A88F-A2A1-40B4-BE90-5A8D949A79E3}"/>
              </a:ext>
            </a:extLst>
          </p:cNvPr>
          <p:cNvSpPr>
            <a:spLocks noGrp="1"/>
          </p:cNvSpPr>
          <p:nvPr>
            <p:ph type="body" sz="quarter" idx="26" hasCustomPrompt="1"/>
          </p:nvPr>
        </p:nvSpPr>
        <p:spPr>
          <a:xfrm>
            <a:off x="4350989" y="3363569"/>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47" name="Text Placeholder 7">
            <a:extLst>
              <a:ext uri="{FF2B5EF4-FFF2-40B4-BE49-F238E27FC236}">
                <a16:creationId xmlns:a16="http://schemas.microsoft.com/office/drawing/2014/main" id="{881C8AF2-7C54-4393-AD9C-6873382679B7}"/>
              </a:ext>
            </a:extLst>
          </p:cNvPr>
          <p:cNvSpPr>
            <a:spLocks noGrp="1"/>
          </p:cNvSpPr>
          <p:nvPr>
            <p:ph type="body" sz="quarter" idx="27" hasCustomPrompt="1"/>
          </p:nvPr>
        </p:nvSpPr>
        <p:spPr>
          <a:xfrm>
            <a:off x="4350990" y="3614946"/>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51" name="Picture Placeholder 3">
            <a:extLst>
              <a:ext uri="{FF2B5EF4-FFF2-40B4-BE49-F238E27FC236}">
                <a16:creationId xmlns:a16="http://schemas.microsoft.com/office/drawing/2014/main" id="{D48CB705-A608-438D-9A7F-2B74786AD679}"/>
              </a:ext>
            </a:extLst>
          </p:cNvPr>
          <p:cNvSpPr>
            <a:spLocks noGrp="1"/>
          </p:cNvSpPr>
          <p:nvPr>
            <p:ph type="pic" sz="quarter" idx="31"/>
          </p:nvPr>
        </p:nvSpPr>
        <p:spPr>
          <a:xfrm>
            <a:off x="6183650" y="1542022"/>
            <a:ext cx="1024228" cy="1316743"/>
          </a:xfrm>
        </p:spPr>
        <p:txBody>
          <a:bodyPr/>
          <a:lstStyle>
            <a:lvl1pPr marL="0" indent="0">
              <a:buNone/>
              <a:defRPr/>
            </a:lvl1pPr>
          </a:lstStyle>
          <a:p>
            <a:endParaRPr lang="en-US"/>
          </a:p>
        </p:txBody>
      </p:sp>
      <p:sp>
        <p:nvSpPr>
          <p:cNvPr id="52" name="Text Placeholder 5">
            <a:extLst>
              <a:ext uri="{FF2B5EF4-FFF2-40B4-BE49-F238E27FC236}">
                <a16:creationId xmlns:a16="http://schemas.microsoft.com/office/drawing/2014/main" id="{CE6D02E8-34CC-4F95-8E23-0A96EB3AD192}"/>
              </a:ext>
            </a:extLst>
          </p:cNvPr>
          <p:cNvSpPr>
            <a:spLocks noGrp="1"/>
          </p:cNvSpPr>
          <p:nvPr>
            <p:ph type="body" sz="quarter" idx="32" hasCustomPrompt="1"/>
          </p:nvPr>
        </p:nvSpPr>
        <p:spPr>
          <a:xfrm>
            <a:off x="7265909" y="1827996"/>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53" name="Text Placeholder 7">
            <a:extLst>
              <a:ext uri="{FF2B5EF4-FFF2-40B4-BE49-F238E27FC236}">
                <a16:creationId xmlns:a16="http://schemas.microsoft.com/office/drawing/2014/main" id="{5E0F0776-E6C7-4B7F-AB21-98DFCBC050F2}"/>
              </a:ext>
            </a:extLst>
          </p:cNvPr>
          <p:cNvSpPr>
            <a:spLocks noGrp="1"/>
          </p:cNvSpPr>
          <p:nvPr>
            <p:ph type="body" sz="quarter" idx="33" hasCustomPrompt="1"/>
          </p:nvPr>
        </p:nvSpPr>
        <p:spPr>
          <a:xfrm>
            <a:off x="7265911" y="2085812"/>
            <a:ext cx="1594038" cy="340829"/>
          </a:xfrm>
        </p:spPr>
        <p:txBody>
          <a:bodyPr tIns="45720" bIns="0" anchor="t">
            <a:normAutofit/>
          </a:bodyPr>
          <a:lstStyle>
            <a:lvl1pPr marL="0" indent="0" algn="ctr">
              <a:buNone/>
              <a:defRPr sz="1000"/>
            </a:lvl1pPr>
          </a:lstStyle>
          <a:p>
            <a:pPr lvl="0"/>
            <a:r>
              <a:rPr lang="en-US" sz="800"/>
              <a:t>Title</a:t>
            </a:r>
            <a:endParaRPr lang="en-US"/>
          </a:p>
        </p:txBody>
      </p:sp>
      <p:sp>
        <p:nvSpPr>
          <p:cNvPr id="54" name="Picture Placeholder 3">
            <a:extLst>
              <a:ext uri="{FF2B5EF4-FFF2-40B4-BE49-F238E27FC236}">
                <a16:creationId xmlns:a16="http://schemas.microsoft.com/office/drawing/2014/main" id="{3AC3BE22-195F-48DD-876F-472E5D98E071}"/>
              </a:ext>
            </a:extLst>
          </p:cNvPr>
          <p:cNvSpPr>
            <a:spLocks noGrp="1"/>
          </p:cNvSpPr>
          <p:nvPr>
            <p:ph type="pic" sz="quarter" idx="34"/>
          </p:nvPr>
        </p:nvSpPr>
        <p:spPr>
          <a:xfrm>
            <a:off x="6183649" y="3071156"/>
            <a:ext cx="1024228" cy="1316743"/>
          </a:xfrm>
        </p:spPr>
        <p:txBody>
          <a:bodyPr/>
          <a:lstStyle>
            <a:lvl1pPr marL="0" indent="0">
              <a:buNone/>
              <a:defRPr/>
            </a:lvl1pPr>
          </a:lstStyle>
          <a:p>
            <a:endParaRPr lang="en-US"/>
          </a:p>
        </p:txBody>
      </p:sp>
      <p:sp>
        <p:nvSpPr>
          <p:cNvPr id="55" name="Text Placeholder 5">
            <a:extLst>
              <a:ext uri="{FF2B5EF4-FFF2-40B4-BE49-F238E27FC236}">
                <a16:creationId xmlns:a16="http://schemas.microsoft.com/office/drawing/2014/main" id="{6CED9066-5B4A-4232-93F6-AE625A78B340}"/>
              </a:ext>
            </a:extLst>
          </p:cNvPr>
          <p:cNvSpPr>
            <a:spLocks noGrp="1"/>
          </p:cNvSpPr>
          <p:nvPr>
            <p:ph type="body" sz="quarter" idx="35" hasCustomPrompt="1"/>
          </p:nvPr>
        </p:nvSpPr>
        <p:spPr>
          <a:xfrm>
            <a:off x="7265908" y="3363569"/>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56" name="Text Placeholder 7">
            <a:extLst>
              <a:ext uri="{FF2B5EF4-FFF2-40B4-BE49-F238E27FC236}">
                <a16:creationId xmlns:a16="http://schemas.microsoft.com/office/drawing/2014/main" id="{11532001-1BDD-4903-96AC-C9570ABB6A41}"/>
              </a:ext>
            </a:extLst>
          </p:cNvPr>
          <p:cNvSpPr>
            <a:spLocks noGrp="1"/>
          </p:cNvSpPr>
          <p:nvPr>
            <p:ph type="body" sz="quarter" idx="36" hasCustomPrompt="1"/>
          </p:nvPr>
        </p:nvSpPr>
        <p:spPr>
          <a:xfrm>
            <a:off x="7265909" y="3614946"/>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61" name="Rectangle 60">
            <a:extLst>
              <a:ext uri="{FF2B5EF4-FFF2-40B4-BE49-F238E27FC236}">
                <a16:creationId xmlns:a16="http://schemas.microsoft.com/office/drawing/2014/main" id="{76F40C4F-ECEE-4427-A8B8-C51B6FC2A2C0}"/>
              </a:ext>
            </a:extLst>
          </p:cNvPr>
          <p:cNvSpPr/>
          <p:nvPr userDrawn="1"/>
        </p:nvSpPr>
        <p:spPr>
          <a:xfrm rot="5400000">
            <a:off x="-406799" y="2107021"/>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2" name="Rectangle 61">
            <a:extLst>
              <a:ext uri="{FF2B5EF4-FFF2-40B4-BE49-F238E27FC236}">
                <a16:creationId xmlns:a16="http://schemas.microsoft.com/office/drawing/2014/main" id="{5ACA9D73-9B53-4B35-8A5A-9DD1209FFC3F}"/>
              </a:ext>
            </a:extLst>
          </p:cNvPr>
          <p:cNvSpPr/>
          <p:nvPr userDrawn="1"/>
        </p:nvSpPr>
        <p:spPr>
          <a:xfrm rot="5400000">
            <a:off x="-406799" y="3636153"/>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4" name="Rectangle 63">
            <a:extLst>
              <a:ext uri="{FF2B5EF4-FFF2-40B4-BE49-F238E27FC236}">
                <a16:creationId xmlns:a16="http://schemas.microsoft.com/office/drawing/2014/main" id="{BB53143E-4E24-4F2E-8EF7-B734F157B345}"/>
              </a:ext>
            </a:extLst>
          </p:cNvPr>
          <p:cNvSpPr/>
          <p:nvPr userDrawn="1"/>
        </p:nvSpPr>
        <p:spPr>
          <a:xfrm rot="5400000">
            <a:off x="2516987" y="2107020"/>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5" name="Rectangle 64">
            <a:extLst>
              <a:ext uri="{FF2B5EF4-FFF2-40B4-BE49-F238E27FC236}">
                <a16:creationId xmlns:a16="http://schemas.microsoft.com/office/drawing/2014/main" id="{D9960686-5920-4EEE-8860-AD3F1320206B}"/>
              </a:ext>
            </a:extLst>
          </p:cNvPr>
          <p:cNvSpPr/>
          <p:nvPr userDrawn="1"/>
        </p:nvSpPr>
        <p:spPr>
          <a:xfrm rot="5400000">
            <a:off x="2523146" y="3636151"/>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7" name="Rectangle 66">
            <a:extLst>
              <a:ext uri="{FF2B5EF4-FFF2-40B4-BE49-F238E27FC236}">
                <a16:creationId xmlns:a16="http://schemas.microsoft.com/office/drawing/2014/main" id="{E5AD35A0-0B85-4CD3-9E88-379C10174C14}"/>
              </a:ext>
            </a:extLst>
          </p:cNvPr>
          <p:cNvSpPr/>
          <p:nvPr userDrawn="1"/>
        </p:nvSpPr>
        <p:spPr>
          <a:xfrm rot="5400000">
            <a:off x="5431907" y="2107022"/>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8" name="Rectangle 67">
            <a:extLst>
              <a:ext uri="{FF2B5EF4-FFF2-40B4-BE49-F238E27FC236}">
                <a16:creationId xmlns:a16="http://schemas.microsoft.com/office/drawing/2014/main" id="{1AAA936C-F473-461F-9075-51329772263E}"/>
              </a:ext>
            </a:extLst>
          </p:cNvPr>
          <p:cNvSpPr/>
          <p:nvPr userDrawn="1"/>
        </p:nvSpPr>
        <p:spPr>
          <a:xfrm rot="5400000">
            <a:off x="5431905" y="3636151"/>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itle 9">
            <a:extLst>
              <a:ext uri="{FF2B5EF4-FFF2-40B4-BE49-F238E27FC236}">
                <a16:creationId xmlns:a16="http://schemas.microsoft.com/office/drawing/2014/main" id="{4CEA7A73-D9DD-4D49-A776-305211C58E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E31BD4-C664-47A9-8A73-14E3349237F2}"/>
              </a:ext>
            </a:extLst>
          </p:cNvPr>
          <p:cNvSpPr>
            <a:spLocks noGrp="1"/>
          </p:cNvSpPr>
          <p:nvPr>
            <p:ph type="dt" sz="half" idx="37"/>
          </p:nvPr>
        </p:nvSpPr>
        <p:spPr/>
        <p:txBody>
          <a:bodyPr/>
          <a:lstStyle/>
          <a:p>
            <a:r>
              <a:rPr lang="en-US"/>
              <a:t>June 2021</a:t>
            </a:r>
          </a:p>
        </p:txBody>
      </p:sp>
      <p:sp>
        <p:nvSpPr>
          <p:cNvPr id="6" name="Footer Placeholder 5">
            <a:extLst>
              <a:ext uri="{FF2B5EF4-FFF2-40B4-BE49-F238E27FC236}">
                <a16:creationId xmlns:a16="http://schemas.microsoft.com/office/drawing/2014/main" id="{B1F2A19B-A847-4FA0-AA64-24615178BC4C}"/>
              </a:ext>
            </a:extLst>
          </p:cNvPr>
          <p:cNvSpPr>
            <a:spLocks noGrp="1"/>
          </p:cNvSpPr>
          <p:nvPr>
            <p:ph type="ftr" sz="quarter" idx="38"/>
          </p:nvPr>
        </p:nvSpPr>
        <p:spPr/>
        <p:txBody>
          <a:bodyPr/>
          <a:lstStyle/>
          <a:p>
            <a:r>
              <a:rPr lang="en-US"/>
              <a:t>Virtual AskQC Office Hours: Evolution of a WorldCat Record</a:t>
            </a:r>
          </a:p>
        </p:txBody>
      </p:sp>
      <p:sp>
        <p:nvSpPr>
          <p:cNvPr id="7" name="Slide Number Placeholder 6">
            <a:extLst>
              <a:ext uri="{FF2B5EF4-FFF2-40B4-BE49-F238E27FC236}">
                <a16:creationId xmlns:a16="http://schemas.microsoft.com/office/drawing/2014/main" id="{DEBDDD8F-9DE8-41FC-A90F-6A3C41E29396}"/>
              </a:ext>
            </a:extLst>
          </p:cNvPr>
          <p:cNvSpPr>
            <a:spLocks noGrp="1"/>
          </p:cNvSpPr>
          <p:nvPr>
            <p:ph type="sldNum" sz="quarter" idx="39"/>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753835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ABE2F7-8D07-48C2-97E7-7F8A138CB304}"/>
              </a:ext>
            </a:extLst>
          </p:cNvPr>
          <p:cNvSpPr>
            <a:spLocks noGrp="1"/>
          </p:cNvSpPr>
          <p:nvPr>
            <p:ph type="pic" sz="quarter" idx="10"/>
          </p:nvPr>
        </p:nvSpPr>
        <p:spPr>
          <a:xfrm>
            <a:off x="353812" y="264022"/>
            <a:ext cx="1024228" cy="1316743"/>
          </a:xfrm>
        </p:spPr>
        <p:txBody>
          <a:bodyPr/>
          <a:lstStyle>
            <a:lvl1pPr marL="0" indent="0">
              <a:buNone/>
              <a:defRPr/>
            </a:lvl1pPr>
          </a:lstStyle>
          <a:p>
            <a:endParaRPr lang="en-US"/>
          </a:p>
        </p:txBody>
      </p:sp>
      <p:sp>
        <p:nvSpPr>
          <p:cNvPr id="6" name="Text Placeholder 5">
            <a:extLst>
              <a:ext uri="{FF2B5EF4-FFF2-40B4-BE49-F238E27FC236}">
                <a16:creationId xmlns:a16="http://schemas.microsoft.com/office/drawing/2014/main" id="{FAB63514-9D08-4DC0-B2C6-7133FE4BA11D}"/>
              </a:ext>
            </a:extLst>
          </p:cNvPr>
          <p:cNvSpPr>
            <a:spLocks noGrp="1"/>
          </p:cNvSpPr>
          <p:nvPr>
            <p:ph type="body" sz="quarter" idx="11" hasCustomPrompt="1"/>
          </p:nvPr>
        </p:nvSpPr>
        <p:spPr>
          <a:xfrm>
            <a:off x="1436072" y="51136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8" name="Text Placeholder 7">
            <a:extLst>
              <a:ext uri="{FF2B5EF4-FFF2-40B4-BE49-F238E27FC236}">
                <a16:creationId xmlns:a16="http://schemas.microsoft.com/office/drawing/2014/main" id="{19295D5C-CAEB-4DF2-91CC-BFF323C64E7A}"/>
              </a:ext>
            </a:extLst>
          </p:cNvPr>
          <p:cNvSpPr>
            <a:spLocks noGrp="1"/>
          </p:cNvSpPr>
          <p:nvPr>
            <p:ph type="body" sz="quarter" idx="12" hasCustomPrompt="1"/>
          </p:nvPr>
        </p:nvSpPr>
        <p:spPr>
          <a:xfrm>
            <a:off x="1436073" y="807812"/>
            <a:ext cx="1371522" cy="340829"/>
          </a:xfrm>
        </p:spPr>
        <p:txBody>
          <a:bodyPr anchor="ctr">
            <a:normAutofit/>
          </a:bodyPr>
          <a:lstStyle>
            <a:lvl1pPr marL="0" indent="0" algn="ctr">
              <a:buNone/>
              <a:defRPr sz="800"/>
            </a:lvl1pPr>
          </a:lstStyle>
          <a:p>
            <a:pPr lvl="0"/>
            <a:r>
              <a:rPr lang="en-US" sz="800"/>
              <a:t>Title</a:t>
            </a:r>
            <a:endParaRPr lang="en-US"/>
          </a:p>
        </p:txBody>
      </p:sp>
      <p:sp>
        <p:nvSpPr>
          <p:cNvPr id="30" name="Picture Placeholder 3">
            <a:extLst>
              <a:ext uri="{FF2B5EF4-FFF2-40B4-BE49-F238E27FC236}">
                <a16:creationId xmlns:a16="http://schemas.microsoft.com/office/drawing/2014/main" id="{FE0F31B8-C2B8-4031-9270-8ECB33911879}"/>
              </a:ext>
            </a:extLst>
          </p:cNvPr>
          <p:cNvSpPr>
            <a:spLocks noGrp="1"/>
          </p:cNvSpPr>
          <p:nvPr>
            <p:ph type="pic" sz="quarter" idx="13"/>
          </p:nvPr>
        </p:nvSpPr>
        <p:spPr>
          <a:xfrm>
            <a:off x="353812" y="1793155"/>
            <a:ext cx="1024228" cy="1316743"/>
          </a:xfrm>
        </p:spPr>
        <p:txBody>
          <a:bodyPr/>
          <a:lstStyle>
            <a:lvl1pPr marL="0" indent="0">
              <a:buNone/>
              <a:defRPr/>
            </a:lvl1pPr>
          </a:lstStyle>
          <a:p>
            <a:endParaRPr lang="en-US"/>
          </a:p>
        </p:txBody>
      </p:sp>
      <p:sp>
        <p:nvSpPr>
          <p:cNvPr id="31" name="Text Placeholder 5">
            <a:extLst>
              <a:ext uri="{FF2B5EF4-FFF2-40B4-BE49-F238E27FC236}">
                <a16:creationId xmlns:a16="http://schemas.microsoft.com/office/drawing/2014/main" id="{65CE98FF-756C-4D0F-BB24-A0560A340B04}"/>
              </a:ext>
            </a:extLst>
          </p:cNvPr>
          <p:cNvSpPr>
            <a:spLocks noGrp="1"/>
          </p:cNvSpPr>
          <p:nvPr>
            <p:ph type="body" sz="quarter" idx="14" hasCustomPrompt="1"/>
          </p:nvPr>
        </p:nvSpPr>
        <p:spPr>
          <a:xfrm>
            <a:off x="1436072" y="204049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2" name="Text Placeholder 7">
            <a:extLst>
              <a:ext uri="{FF2B5EF4-FFF2-40B4-BE49-F238E27FC236}">
                <a16:creationId xmlns:a16="http://schemas.microsoft.com/office/drawing/2014/main" id="{958B7983-84F0-47DA-A711-8156BA5A52D6}"/>
              </a:ext>
            </a:extLst>
          </p:cNvPr>
          <p:cNvSpPr>
            <a:spLocks noGrp="1"/>
          </p:cNvSpPr>
          <p:nvPr>
            <p:ph type="body" sz="quarter" idx="15" hasCustomPrompt="1"/>
          </p:nvPr>
        </p:nvSpPr>
        <p:spPr>
          <a:xfrm>
            <a:off x="1436073" y="2336945"/>
            <a:ext cx="1371522" cy="340829"/>
          </a:xfrm>
        </p:spPr>
        <p:txBody>
          <a:bodyPr anchor="ctr">
            <a:normAutofit/>
          </a:bodyPr>
          <a:lstStyle>
            <a:lvl1pPr marL="0" indent="0" algn="ctr">
              <a:buNone/>
              <a:defRPr sz="800"/>
            </a:lvl1pPr>
          </a:lstStyle>
          <a:p>
            <a:pPr lvl="0"/>
            <a:r>
              <a:rPr lang="en-US" sz="800"/>
              <a:t>Title</a:t>
            </a:r>
            <a:endParaRPr lang="en-US"/>
          </a:p>
        </p:txBody>
      </p:sp>
      <p:sp>
        <p:nvSpPr>
          <p:cNvPr id="33" name="Picture Placeholder 3">
            <a:extLst>
              <a:ext uri="{FF2B5EF4-FFF2-40B4-BE49-F238E27FC236}">
                <a16:creationId xmlns:a16="http://schemas.microsoft.com/office/drawing/2014/main" id="{24192ACE-E662-4279-B7AD-6C28CAEF14BB}"/>
              </a:ext>
            </a:extLst>
          </p:cNvPr>
          <p:cNvSpPr>
            <a:spLocks noGrp="1"/>
          </p:cNvSpPr>
          <p:nvPr>
            <p:ph type="pic" sz="quarter" idx="16"/>
          </p:nvPr>
        </p:nvSpPr>
        <p:spPr>
          <a:xfrm>
            <a:off x="353811" y="3322289"/>
            <a:ext cx="1024228" cy="1316743"/>
          </a:xfrm>
        </p:spPr>
        <p:txBody>
          <a:bodyPr/>
          <a:lstStyle>
            <a:lvl1pPr marL="0" indent="0">
              <a:buNone/>
              <a:defRPr/>
            </a:lvl1pPr>
          </a:lstStyle>
          <a:p>
            <a:endParaRPr lang="en-US"/>
          </a:p>
        </p:txBody>
      </p:sp>
      <p:sp>
        <p:nvSpPr>
          <p:cNvPr id="34" name="Text Placeholder 5">
            <a:extLst>
              <a:ext uri="{FF2B5EF4-FFF2-40B4-BE49-F238E27FC236}">
                <a16:creationId xmlns:a16="http://schemas.microsoft.com/office/drawing/2014/main" id="{5A6E6493-B4C6-4DA6-94B7-20014465B377}"/>
              </a:ext>
            </a:extLst>
          </p:cNvPr>
          <p:cNvSpPr>
            <a:spLocks noGrp="1"/>
          </p:cNvSpPr>
          <p:nvPr>
            <p:ph type="body" sz="quarter" idx="17" hasCustomPrompt="1"/>
          </p:nvPr>
        </p:nvSpPr>
        <p:spPr>
          <a:xfrm>
            <a:off x="1436071" y="3569629"/>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5" name="Text Placeholder 7">
            <a:extLst>
              <a:ext uri="{FF2B5EF4-FFF2-40B4-BE49-F238E27FC236}">
                <a16:creationId xmlns:a16="http://schemas.microsoft.com/office/drawing/2014/main" id="{4C4E6C94-8005-48CE-BC2D-97160D36F689}"/>
              </a:ext>
            </a:extLst>
          </p:cNvPr>
          <p:cNvSpPr>
            <a:spLocks noGrp="1"/>
          </p:cNvSpPr>
          <p:nvPr>
            <p:ph type="body" sz="quarter" idx="18" hasCustomPrompt="1"/>
          </p:nvPr>
        </p:nvSpPr>
        <p:spPr>
          <a:xfrm>
            <a:off x="1436072" y="3866079"/>
            <a:ext cx="1371522" cy="340829"/>
          </a:xfrm>
        </p:spPr>
        <p:txBody>
          <a:bodyPr anchor="ctr">
            <a:normAutofit/>
          </a:bodyPr>
          <a:lstStyle>
            <a:lvl1pPr marL="0" indent="0" algn="ctr">
              <a:buNone/>
              <a:defRPr sz="800"/>
            </a:lvl1pPr>
          </a:lstStyle>
          <a:p>
            <a:pPr lvl="0"/>
            <a:r>
              <a:rPr lang="en-US" sz="800"/>
              <a:t>Title</a:t>
            </a:r>
            <a:endParaRPr lang="en-US"/>
          </a:p>
        </p:txBody>
      </p:sp>
      <p:sp>
        <p:nvSpPr>
          <p:cNvPr id="42" name="Picture Placeholder 3">
            <a:extLst>
              <a:ext uri="{FF2B5EF4-FFF2-40B4-BE49-F238E27FC236}">
                <a16:creationId xmlns:a16="http://schemas.microsoft.com/office/drawing/2014/main" id="{0A6E9896-72A1-4A67-A7FC-9FB5E37DA798}"/>
              </a:ext>
            </a:extLst>
          </p:cNvPr>
          <p:cNvSpPr>
            <a:spLocks noGrp="1"/>
          </p:cNvSpPr>
          <p:nvPr>
            <p:ph type="pic" sz="quarter" idx="22"/>
          </p:nvPr>
        </p:nvSpPr>
        <p:spPr>
          <a:xfrm>
            <a:off x="3268731" y="1793155"/>
            <a:ext cx="1024228" cy="1316743"/>
          </a:xfrm>
        </p:spPr>
        <p:txBody>
          <a:bodyPr/>
          <a:lstStyle>
            <a:lvl1pPr marL="0" indent="0">
              <a:buNone/>
              <a:defRPr/>
            </a:lvl1pPr>
          </a:lstStyle>
          <a:p>
            <a:endParaRPr lang="en-US"/>
          </a:p>
        </p:txBody>
      </p:sp>
      <p:sp>
        <p:nvSpPr>
          <p:cNvPr id="43" name="Text Placeholder 5">
            <a:extLst>
              <a:ext uri="{FF2B5EF4-FFF2-40B4-BE49-F238E27FC236}">
                <a16:creationId xmlns:a16="http://schemas.microsoft.com/office/drawing/2014/main" id="{F6D3F50A-2891-4871-97F7-BD3526625F96}"/>
              </a:ext>
            </a:extLst>
          </p:cNvPr>
          <p:cNvSpPr>
            <a:spLocks noGrp="1"/>
          </p:cNvSpPr>
          <p:nvPr>
            <p:ph type="body" sz="quarter" idx="23" hasCustomPrompt="1"/>
          </p:nvPr>
        </p:nvSpPr>
        <p:spPr>
          <a:xfrm>
            <a:off x="4350991" y="204049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4" name="Text Placeholder 7">
            <a:extLst>
              <a:ext uri="{FF2B5EF4-FFF2-40B4-BE49-F238E27FC236}">
                <a16:creationId xmlns:a16="http://schemas.microsoft.com/office/drawing/2014/main" id="{27505D12-C833-4AC4-936B-0648A0425417}"/>
              </a:ext>
            </a:extLst>
          </p:cNvPr>
          <p:cNvSpPr>
            <a:spLocks noGrp="1"/>
          </p:cNvSpPr>
          <p:nvPr>
            <p:ph type="body" sz="quarter" idx="24" hasCustomPrompt="1"/>
          </p:nvPr>
        </p:nvSpPr>
        <p:spPr>
          <a:xfrm>
            <a:off x="4350992" y="2336945"/>
            <a:ext cx="1371522" cy="340829"/>
          </a:xfrm>
        </p:spPr>
        <p:txBody>
          <a:bodyPr anchor="ctr">
            <a:normAutofit/>
          </a:bodyPr>
          <a:lstStyle>
            <a:lvl1pPr marL="0" indent="0" algn="ctr">
              <a:buNone/>
              <a:defRPr sz="800"/>
            </a:lvl1pPr>
          </a:lstStyle>
          <a:p>
            <a:pPr lvl="0"/>
            <a:r>
              <a:rPr lang="en-US" sz="800"/>
              <a:t>Title</a:t>
            </a:r>
            <a:endParaRPr lang="en-US"/>
          </a:p>
        </p:txBody>
      </p:sp>
      <p:sp>
        <p:nvSpPr>
          <p:cNvPr id="45" name="Picture Placeholder 3">
            <a:extLst>
              <a:ext uri="{FF2B5EF4-FFF2-40B4-BE49-F238E27FC236}">
                <a16:creationId xmlns:a16="http://schemas.microsoft.com/office/drawing/2014/main" id="{94D4592B-B970-46FC-B77B-4B5329065F79}"/>
              </a:ext>
            </a:extLst>
          </p:cNvPr>
          <p:cNvSpPr>
            <a:spLocks noGrp="1"/>
          </p:cNvSpPr>
          <p:nvPr>
            <p:ph type="pic" sz="quarter" idx="25"/>
          </p:nvPr>
        </p:nvSpPr>
        <p:spPr>
          <a:xfrm>
            <a:off x="3268730" y="3322289"/>
            <a:ext cx="1024228" cy="1316743"/>
          </a:xfrm>
        </p:spPr>
        <p:txBody>
          <a:bodyPr/>
          <a:lstStyle>
            <a:lvl1pPr marL="0" indent="0">
              <a:buNone/>
              <a:defRPr/>
            </a:lvl1pPr>
          </a:lstStyle>
          <a:p>
            <a:endParaRPr lang="en-US"/>
          </a:p>
        </p:txBody>
      </p:sp>
      <p:sp>
        <p:nvSpPr>
          <p:cNvPr id="46" name="Text Placeholder 5">
            <a:extLst>
              <a:ext uri="{FF2B5EF4-FFF2-40B4-BE49-F238E27FC236}">
                <a16:creationId xmlns:a16="http://schemas.microsoft.com/office/drawing/2014/main" id="{B8B7A88F-A2A1-40B4-BE90-5A8D949A79E3}"/>
              </a:ext>
            </a:extLst>
          </p:cNvPr>
          <p:cNvSpPr>
            <a:spLocks noGrp="1"/>
          </p:cNvSpPr>
          <p:nvPr>
            <p:ph type="body" sz="quarter" idx="26" hasCustomPrompt="1"/>
          </p:nvPr>
        </p:nvSpPr>
        <p:spPr>
          <a:xfrm>
            <a:off x="4350990" y="3569629"/>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7" name="Text Placeholder 7">
            <a:extLst>
              <a:ext uri="{FF2B5EF4-FFF2-40B4-BE49-F238E27FC236}">
                <a16:creationId xmlns:a16="http://schemas.microsoft.com/office/drawing/2014/main" id="{881C8AF2-7C54-4393-AD9C-6873382679B7}"/>
              </a:ext>
            </a:extLst>
          </p:cNvPr>
          <p:cNvSpPr>
            <a:spLocks noGrp="1"/>
          </p:cNvSpPr>
          <p:nvPr>
            <p:ph type="body" sz="quarter" idx="27" hasCustomPrompt="1"/>
          </p:nvPr>
        </p:nvSpPr>
        <p:spPr>
          <a:xfrm>
            <a:off x="4350991" y="3866079"/>
            <a:ext cx="1371522" cy="340829"/>
          </a:xfrm>
        </p:spPr>
        <p:txBody>
          <a:bodyPr anchor="ctr">
            <a:normAutofit/>
          </a:bodyPr>
          <a:lstStyle>
            <a:lvl1pPr marL="0" indent="0" algn="ctr">
              <a:buNone/>
              <a:defRPr sz="800"/>
            </a:lvl1pPr>
          </a:lstStyle>
          <a:p>
            <a:pPr lvl="0"/>
            <a:r>
              <a:rPr lang="en-US" sz="800"/>
              <a:t>Title</a:t>
            </a:r>
            <a:endParaRPr lang="en-US"/>
          </a:p>
        </p:txBody>
      </p:sp>
      <p:sp>
        <p:nvSpPr>
          <p:cNvPr id="51" name="Picture Placeholder 3">
            <a:extLst>
              <a:ext uri="{FF2B5EF4-FFF2-40B4-BE49-F238E27FC236}">
                <a16:creationId xmlns:a16="http://schemas.microsoft.com/office/drawing/2014/main" id="{D48CB705-A608-438D-9A7F-2B74786AD679}"/>
              </a:ext>
            </a:extLst>
          </p:cNvPr>
          <p:cNvSpPr>
            <a:spLocks noGrp="1"/>
          </p:cNvSpPr>
          <p:nvPr>
            <p:ph type="pic" sz="quarter" idx="31"/>
          </p:nvPr>
        </p:nvSpPr>
        <p:spPr>
          <a:xfrm>
            <a:off x="6183650" y="1793155"/>
            <a:ext cx="1024228" cy="1316743"/>
          </a:xfrm>
        </p:spPr>
        <p:txBody>
          <a:bodyPr/>
          <a:lstStyle>
            <a:lvl1pPr marL="0" indent="0">
              <a:buNone/>
              <a:defRPr/>
            </a:lvl1pPr>
          </a:lstStyle>
          <a:p>
            <a:endParaRPr lang="en-US"/>
          </a:p>
        </p:txBody>
      </p:sp>
      <p:sp>
        <p:nvSpPr>
          <p:cNvPr id="52" name="Text Placeholder 5">
            <a:extLst>
              <a:ext uri="{FF2B5EF4-FFF2-40B4-BE49-F238E27FC236}">
                <a16:creationId xmlns:a16="http://schemas.microsoft.com/office/drawing/2014/main" id="{CE6D02E8-34CC-4F95-8E23-0A96EB3AD192}"/>
              </a:ext>
            </a:extLst>
          </p:cNvPr>
          <p:cNvSpPr>
            <a:spLocks noGrp="1"/>
          </p:cNvSpPr>
          <p:nvPr>
            <p:ph type="body" sz="quarter" idx="32" hasCustomPrompt="1"/>
          </p:nvPr>
        </p:nvSpPr>
        <p:spPr>
          <a:xfrm>
            <a:off x="7265910" y="204049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3" name="Text Placeholder 7">
            <a:extLst>
              <a:ext uri="{FF2B5EF4-FFF2-40B4-BE49-F238E27FC236}">
                <a16:creationId xmlns:a16="http://schemas.microsoft.com/office/drawing/2014/main" id="{5E0F0776-E6C7-4B7F-AB21-98DFCBC050F2}"/>
              </a:ext>
            </a:extLst>
          </p:cNvPr>
          <p:cNvSpPr>
            <a:spLocks noGrp="1"/>
          </p:cNvSpPr>
          <p:nvPr>
            <p:ph type="body" sz="quarter" idx="33" hasCustomPrompt="1"/>
          </p:nvPr>
        </p:nvSpPr>
        <p:spPr>
          <a:xfrm>
            <a:off x="7265911" y="2336945"/>
            <a:ext cx="1371522" cy="340829"/>
          </a:xfrm>
        </p:spPr>
        <p:txBody>
          <a:bodyPr anchor="ctr">
            <a:normAutofit/>
          </a:bodyPr>
          <a:lstStyle>
            <a:lvl1pPr marL="0" indent="0" algn="ctr">
              <a:buNone/>
              <a:defRPr sz="800"/>
            </a:lvl1pPr>
          </a:lstStyle>
          <a:p>
            <a:pPr lvl="0"/>
            <a:r>
              <a:rPr lang="en-US" sz="800"/>
              <a:t>Title</a:t>
            </a:r>
            <a:endParaRPr lang="en-US"/>
          </a:p>
        </p:txBody>
      </p:sp>
      <p:sp>
        <p:nvSpPr>
          <p:cNvPr id="54" name="Picture Placeholder 3">
            <a:extLst>
              <a:ext uri="{FF2B5EF4-FFF2-40B4-BE49-F238E27FC236}">
                <a16:creationId xmlns:a16="http://schemas.microsoft.com/office/drawing/2014/main" id="{3AC3BE22-195F-48DD-876F-472E5D98E071}"/>
              </a:ext>
            </a:extLst>
          </p:cNvPr>
          <p:cNvSpPr>
            <a:spLocks noGrp="1"/>
          </p:cNvSpPr>
          <p:nvPr>
            <p:ph type="pic" sz="quarter" idx="34"/>
          </p:nvPr>
        </p:nvSpPr>
        <p:spPr>
          <a:xfrm>
            <a:off x="6183649" y="3322289"/>
            <a:ext cx="1024228" cy="1316743"/>
          </a:xfrm>
        </p:spPr>
        <p:txBody>
          <a:bodyPr/>
          <a:lstStyle>
            <a:lvl1pPr marL="0" indent="0">
              <a:buNone/>
              <a:defRPr/>
            </a:lvl1pPr>
          </a:lstStyle>
          <a:p>
            <a:endParaRPr lang="en-US"/>
          </a:p>
        </p:txBody>
      </p:sp>
      <p:sp>
        <p:nvSpPr>
          <p:cNvPr id="55" name="Text Placeholder 5">
            <a:extLst>
              <a:ext uri="{FF2B5EF4-FFF2-40B4-BE49-F238E27FC236}">
                <a16:creationId xmlns:a16="http://schemas.microsoft.com/office/drawing/2014/main" id="{6CED9066-5B4A-4232-93F6-AE625A78B340}"/>
              </a:ext>
            </a:extLst>
          </p:cNvPr>
          <p:cNvSpPr>
            <a:spLocks noGrp="1"/>
          </p:cNvSpPr>
          <p:nvPr>
            <p:ph type="body" sz="quarter" idx="35" hasCustomPrompt="1"/>
          </p:nvPr>
        </p:nvSpPr>
        <p:spPr>
          <a:xfrm>
            <a:off x="7265909" y="3569629"/>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6" name="Text Placeholder 7">
            <a:extLst>
              <a:ext uri="{FF2B5EF4-FFF2-40B4-BE49-F238E27FC236}">
                <a16:creationId xmlns:a16="http://schemas.microsoft.com/office/drawing/2014/main" id="{11532001-1BDD-4903-96AC-C9570ABB6A41}"/>
              </a:ext>
            </a:extLst>
          </p:cNvPr>
          <p:cNvSpPr>
            <a:spLocks noGrp="1"/>
          </p:cNvSpPr>
          <p:nvPr>
            <p:ph type="body" sz="quarter" idx="36" hasCustomPrompt="1"/>
          </p:nvPr>
        </p:nvSpPr>
        <p:spPr>
          <a:xfrm>
            <a:off x="7265910" y="3866079"/>
            <a:ext cx="1371522" cy="340829"/>
          </a:xfrm>
        </p:spPr>
        <p:txBody>
          <a:bodyPr anchor="ctr">
            <a:normAutofit/>
          </a:bodyPr>
          <a:lstStyle>
            <a:lvl1pPr marL="0" indent="0" algn="ctr">
              <a:buNone/>
              <a:defRPr sz="800"/>
            </a:lvl1pPr>
          </a:lstStyle>
          <a:p>
            <a:pPr lvl="0"/>
            <a:r>
              <a:rPr lang="en-US" sz="800"/>
              <a:t>Title</a:t>
            </a:r>
            <a:endParaRPr lang="en-US"/>
          </a:p>
        </p:txBody>
      </p:sp>
      <p:sp>
        <p:nvSpPr>
          <p:cNvPr id="57" name="Rectangle 56">
            <a:extLst>
              <a:ext uri="{FF2B5EF4-FFF2-40B4-BE49-F238E27FC236}">
                <a16:creationId xmlns:a16="http://schemas.microsoft.com/office/drawing/2014/main" id="{8A651580-E035-4B1B-834D-CD2492E08091}"/>
              </a:ext>
            </a:extLst>
          </p:cNvPr>
          <p:cNvSpPr/>
          <p:nvPr userDrawn="1"/>
        </p:nvSpPr>
        <p:spPr>
          <a:xfrm rot="5400000">
            <a:off x="-397932" y="829022"/>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1" name="Rectangle 60">
            <a:extLst>
              <a:ext uri="{FF2B5EF4-FFF2-40B4-BE49-F238E27FC236}">
                <a16:creationId xmlns:a16="http://schemas.microsoft.com/office/drawing/2014/main" id="{76F40C4F-ECEE-4427-A8B8-C51B6FC2A2C0}"/>
              </a:ext>
            </a:extLst>
          </p:cNvPr>
          <p:cNvSpPr/>
          <p:nvPr userDrawn="1"/>
        </p:nvSpPr>
        <p:spPr>
          <a:xfrm rot="5400000">
            <a:off x="-406799" y="235815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2" name="Rectangle 61">
            <a:extLst>
              <a:ext uri="{FF2B5EF4-FFF2-40B4-BE49-F238E27FC236}">
                <a16:creationId xmlns:a16="http://schemas.microsoft.com/office/drawing/2014/main" id="{5ACA9D73-9B53-4B35-8A5A-9DD1209FFC3F}"/>
              </a:ext>
            </a:extLst>
          </p:cNvPr>
          <p:cNvSpPr/>
          <p:nvPr userDrawn="1"/>
        </p:nvSpPr>
        <p:spPr>
          <a:xfrm rot="5400000">
            <a:off x="-406799" y="3887286"/>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4" name="Rectangle 63">
            <a:extLst>
              <a:ext uri="{FF2B5EF4-FFF2-40B4-BE49-F238E27FC236}">
                <a16:creationId xmlns:a16="http://schemas.microsoft.com/office/drawing/2014/main" id="{BB53143E-4E24-4F2E-8EF7-B734F157B345}"/>
              </a:ext>
            </a:extLst>
          </p:cNvPr>
          <p:cNvSpPr/>
          <p:nvPr userDrawn="1"/>
        </p:nvSpPr>
        <p:spPr>
          <a:xfrm rot="5400000">
            <a:off x="2516987" y="2358153"/>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5" name="Rectangle 64">
            <a:extLst>
              <a:ext uri="{FF2B5EF4-FFF2-40B4-BE49-F238E27FC236}">
                <a16:creationId xmlns:a16="http://schemas.microsoft.com/office/drawing/2014/main" id="{D9960686-5920-4EEE-8860-AD3F1320206B}"/>
              </a:ext>
            </a:extLst>
          </p:cNvPr>
          <p:cNvSpPr/>
          <p:nvPr userDrawn="1"/>
        </p:nvSpPr>
        <p:spPr>
          <a:xfrm rot="5400000">
            <a:off x="2523146" y="388728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7" name="Rectangle 66">
            <a:extLst>
              <a:ext uri="{FF2B5EF4-FFF2-40B4-BE49-F238E27FC236}">
                <a16:creationId xmlns:a16="http://schemas.microsoft.com/office/drawing/2014/main" id="{E5AD35A0-0B85-4CD3-9E88-379C10174C14}"/>
              </a:ext>
            </a:extLst>
          </p:cNvPr>
          <p:cNvSpPr/>
          <p:nvPr userDrawn="1"/>
        </p:nvSpPr>
        <p:spPr>
          <a:xfrm rot="5400000">
            <a:off x="5431907" y="2358155"/>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8" name="Rectangle 67">
            <a:extLst>
              <a:ext uri="{FF2B5EF4-FFF2-40B4-BE49-F238E27FC236}">
                <a16:creationId xmlns:a16="http://schemas.microsoft.com/office/drawing/2014/main" id="{1AAA936C-F473-461F-9075-51329772263E}"/>
              </a:ext>
            </a:extLst>
          </p:cNvPr>
          <p:cNvSpPr/>
          <p:nvPr userDrawn="1"/>
        </p:nvSpPr>
        <p:spPr>
          <a:xfrm rot="5400000">
            <a:off x="5431905" y="388728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5" name="Title 14">
            <a:extLst>
              <a:ext uri="{FF2B5EF4-FFF2-40B4-BE49-F238E27FC236}">
                <a16:creationId xmlns:a16="http://schemas.microsoft.com/office/drawing/2014/main" id="{F1729FF3-4DF8-4C46-B8A0-6751BCA89A71}"/>
              </a:ext>
            </a:extLst>
          </p:cNvPr>
          <p:cNvSpPr>
            <a:spLocks noGrp="1"/>
          </p:cNvSpPr>
          <p:nvPr>
            <p:ph type="title"/>
          </p:nvPr>
        </p:nvSpPr>
        <p:spPr>
          <a:xfrm>
            <a:off x="3088144" y="273844"/>
            <a:ext cx="5427205" cy="994172"/>
          </a:xfrm>
        </p:spPr>
        <p:txBody>
          <a:bodyPr/>
          <a:lstStyle/>
          <a:p>
            <a:r>
              <a:rPr lang="en-US"/>
              <a:t>Click to edit Master title style</a:t>
            </a:r>
          </a:p>
        </p:txBody>
      </p:sp>
      <p:sp>
        <p:nvSpPr>
          <p:cNvPr id="2" name="Date Placeholder 1">
            <a:extLst>
              <a:ext uri="{FF2B5EF4-FFF2-40B4-BE49-F238E27FC236}">
                <a16:creationId xmlns:a16="http://schemas.microsoft.com/office/drawing/2014/main" id="{D8795489-FFF0-4F57-A238-4D59366540AD}"/>
              </a:ext>
            </a:extLst>
          </p:cNvPr>
          <p:cNvSpPr>
            <a:spLocks noGrp="1"/>
          </p:cNvSpPr>
          <p:nvPr>
            <p:ph type="dt" sz="half" idx="37"/>
          </p:nvPr>
        </p:nvSpPr>
        <p:spPr/>
        <p:txBody>
          <a:bodyPr/>
          <a:lstStyle/>
          <a:p>
            <a:r>
              <a:rPr lang="en-US"/>
              <a:t>June 2021</a:t>
            </a:r>
          </a:p>
        </p:txBody>
      </p:sp>
      <p:sp>
        <p:nvSpPr>
          <p:cNvPr id="3" name="Footer Placeholder 2">
            <a:extLst>
              <a:ext uri="{FF2B5EF4-FFF2-40B4-BE49-F238E27FC236}">
                <a16:creationId xmlns:a16="http://schemas.microsoft.com/office/drawing/2014/main" id="{4956FA23-C249-45CA-86A1-4C9BBC88F5CB}"/>
              </a:ext>
            </a:extLst>
          </p:cNvPr>
          <p:cNvSpPr>
            <a:spLocks noGrp="1"/>
          </p:cNvSpPr>
          <p:nvPr>
            <p:ph type="ftr" sz="quarter" idx="38"/>
          </p:nvPr>
        </p:nvSpPr>
        <p:spPr/>
        <p:txBody>
          <a:bodyPr/>
          <a:lstStyle/>
          <a:p>
            <a:r>
              <a:rPr lang="en-US"/>
              <a:t>Virtual AskQC Office Hours: Evolution of a WorldCat Record</a:t>
            </a:r>
          </a:p>
        </p:txBody>
      </p:sp>
      <p:sp>
        <p:nvSpPr>
          <p:cNvPr id="5" name="Slide Number Placeholder 4">
            <a:extLst>
              <a:ext uri="{FF2B5EF4-FFF2-40B4-BE49-F238E27FC236}">
                <a16:creationId xmlns:a16="http://schemas.microsoft.com/office/drawing/2014/main" id="{CD9BC803-A4B7-4B75-9F91-BFCA305461AE}"/>
              </a:ext>
            </a:extLst>
          </p:cNvPr>
          <p:cNvSpPr>
            <a:spLocks noGrp="1"/>
          </p:cNvSpPr>
          <p:nvPr>
            <p:ph type="sldNum" sz="quarter" idx="39"/>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23730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ABE2F7-8D07-48C2-97E7-7F8A138CB304}"/>
              </a:ext>
            </a:extLst>
          </p:cNvPr>
          <p:cNvSpPr>
            <a:spLocks noGrp="1"/>
          </p:cNvSpPr>
          <p:nvPr>
            <p:ph type="pic" sz="quarter" idx="10"/>
          </p:nvPr>
        </p:nvSpPr>
        <p:spPr>
          <a:xfrm>
            <a:off x="353812" y="180315"/>
            <a:ext cx="1024228" cy="1316743"/>
          </a:xfrm>
        </p:spPr>
        <p:txBody>
          <a:bodyPr/>
          <a:lstStyle>
            <a:lvl1pPr marL="0" indent="0">
              <a:buNone/>
              <a:defRPr/>
            </a:lvl1pPr>
          </a:lstStyle>
          <a:p>
            <a:endParaRPr lang="en-US"/>
          </a:p>
        </p:txBody>
      </p:sp>
      <p:sp>
        <p:nvSpPr>
          <p:cNvPr id="6" name="Text Placeholder 5">
            <a:extLst>
              <a:ext uri="{FF2B5EF4-FFF2-40B4-BE49-F238E27FC236}">
                <a16:creationId xmlns:a16="http://schemas.microsoft.com/office/drawing/2014/main" id="{FAB63514-9D08-4DC0-B2C6-7133FE4BA11D}"/>
              </a:ext>
            </a:extLst>
          </p:cNvPr>
          <p:cNvSpPr>
            <a:spLocks noGrp="1"/>
          </p:cNvSpPr>
          <p:nvPr>
            <p:ph type="body" sz="quarter" idx="11" hasCustomPrompt="1"/>
          </p:nvPr>
        </p:nvSpPr>
        <p:spPr>
          <a:xfrm>
            <a:off x="1436072" y="42765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8" name="Text Placeholder 7">
            <a:extLst>
              <a:ext uri="{FF2B5EF4-FFF2-40B4-BE49-F238E27FC236}">
                <a16:creationId xmlns:a16="http://schemas.microsoft.com/office/drawing/2014/main" id="{19295D5C-CAEB-4DF2-91CC-BFF323C64E7A}"/>
              </a:ext>
            </a:extLst>
          </p:cNvPr>
          <p:cNvSpPr>
            <a:spLocks noGrp="1"/>
          </p:cNvSpPr>
          <p:nvPr>
            <p:ph type="body" sz="quarter" idx="12" hasCustomPrompt="1"/>
          </p:nvPr>
        </p:nvSpPr>
        <p:spPr>
          <a:xfrm>
            <a:off x="1436073" y="724105"/>
            <a:ext cx="1371522" cy="340829"/>
          </a:xfrm>
        </p:spPr>
        <p:txBody>
          <a:bodyPr anchor="ctr">
            <a:normAutofit/>
          </a:bodyPr>
          <a:lstStyle>
            <a:lvl1pPr marL="0" indent="0" algn="ctr">
              <a:buNone/>
              <a:defRPr sz="800"/>
            </a:lvl1pPr>
          </a:lstStyle>
          <a:p>
            <a:pPr lvl="0"/>
            <a:r>
              <a:rPr lang="en-US" sz="800"/>
              <a:t>Title</a:t>
            </a:r>
            <a:endParaRPr lang="en-US"/>
          </a:p>
        </p:txBody>
      </p:sp>
      <p:sp>
        <p:nvSpPr>
          <p:cNvPr id="30" name="Picture Placeholder 3">
            <a:extLst>
              <a:ext uri="{FF2B5EF4-FFF2-40B4-BE49-F238E27FC236}">
                <a16:creationId xmlns:a16="http://schemas.microsoft.com/office/drawing/2014/main" id="{FE0F31B8-C2B8-4031-9270-8ECB33911879}"/>
              </a:ext>
            </a:extLst>
          </p:cNvPr>
          <p:cNvSpPr>
            <a:spLocks noGrp="1"/>
          </p:cNvSpPr>
          <p:nvPr>
            <p:ph type="pic" sz="quarter" idx="13"/>
          </p:nvPr>
        </p:nvSpPr>
        <p:spPr>
          <a:xfrm>
            <a:off x="353812" y="1709448"/>
            <a:ext cx="1024228" cy="1316743"/>
          </a:xfrm>
        </p:spPr>
        <p:txBody>
          <a:bodyPr/>
          <a:lstStyle>
            <a:lvl1pPr marL="0" indent="0">
              <a:buNone/>
              <a:defRPr/>
            </a:lvl1pPr>
          </a:lstStyle>
          <a:p>
            <a:endParaRPr lang="en-US"/>
          </a:p>
        </p:txBody>
      </p:sp>
      <p:sp>
        <p:nvSpPr>
          <p:cNvPr id="31" name="Text Placeholder 5">
            <a:extLst>
              <a:ext uri="{FF2B5EF4-FFF2-40B4-BE49-F238E27FC236}">
                <a16:creationId xmlns:a16="http://schemas.microsoft.com/office/drawing/2014/main" id="{65CE98FF-756C-4D0F-BB24-A0560A340B04}"/>
              </a:ext>
            </a:extLst>
          </p:cNvPr>
          <p:cNvSpPr>
            <a:spLocks noGrp="1"/>
          </p:cNvSpPr>
          <p:nvPr>
            <p:ph type="body" sz="quarter" idx="14" hasCustomPrompt="1"/>
          </p:nvPr>
        </p:nvSpPr>
        <p:spPr>
          <a:xfrm>
            <a:off x="1436072" y="1956788"/>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2" name="Text Placeholder 7">
            <a:extLst>
              <a:ext uri="{FF2B5EF4-FFF2-40B4-BE49-F238E27FC236}">
                <a16:creationId xmlns:a16="http://schemas.microsoft.com/office/drawing/2014/main" id="{958B7983-84F0-47DA-A711-8156BA5A52D6}"/>
              </a:ext>
            </a:extLst>
          </p:cNvPr>
          <p:cNvSpPr>
            <a:spLocks noGrp="1"/>
          </p:cNvSpPr>
          <p:nvPr>
            <p:ph type="body" sz="quarter" idx="15" hasCustomPrompt="1"/>
          </p:nvPr>
        </p:nvSpPr>
        <p:spPr>
          <a:xfrm>
            <a:off x="1436073" y="2253238"/>
            <a:ext cx="1371522" cy="340829"/>
          </a:xfrm>
        </p:spPr>
        <p:txBody>
          <a:bodyPr anchor="ctr">
            <a:normAutofit/>
          </a:bodyPr>
          <a:lstStyle>
            <a:lvl1pPr marL="0" indent="0" algn="ctr">
              <a:buNone/>
              <a:defRPr sz="800"/>
            </a:lvl1pPr>
          </a:lstStyle>
          <a:p>
            <a:pPr lvl="0"/>
            <a:r>
              <a:rPr lang="en-US" sz="800"/>
              <a:t>Title</a:t>
            </a:r>
            <a:endParaRPr lang="en-US"/>
          </a:p>
        </p:txBody>
      </p:sp>
      <p:sp>
        <p:nvSpPr>
          <p:cNvPr id="33" name="Picture Placeholder 3">
            <a:extLst>
              <a:ext uri="{FF2B5EF4-FFF2-40B4-BE49-F238E27FC236}">
                <a16:creationId xmlns:a16="http://schemas.microsoft.com/office/drawing/2014/main" id="{24192ACE-E662-4279-B7AD-6C28CAEF14BB}"/>
              </a:ext>
            </a:extLst>
          </p:cNvPr>
          <p:cNvSpPr>
            <a:spLocks noGrp="1"/>
          </p:cNvSpPr>
          <p:nvPr>
            <p:ph type="pic" sz="quarter" idx="16"/>
          </p:nvPr>
        </p:nvSpPr>
        <p:spPr>
          <a:xfrm>
            <a:off x="353811" y="3238582"/>
            <a:ext cx="1024228" cy="1316743"/>
          </a:xfrm>
        </p:spPr>
        <p:txBody>
          <a:bodyPr/>
          <a:lstStyle>
            <a:lvl1pPr marL="0" indent="0">
              <a:buNone/>
              <a:defRPr/>
            </a:lvl1pPr>
          </a:lstStyle>
          <a:p>
            <a:endParaRPr lang="en-US"/>
          </a:p>
        </p:txBody>
      </p:sp>
      <p:sp>
        <p:nvSpPr>
          <p:cNvPr id="34" name="Text Placeholder 5">
            <a:extLst>
              <a:ext uri="{FF2B5EF4-FFF2-40B4-BE49-F238E27FC236}">
                <a16:creationId xmlns:a16="http://schemas.microsoft.com/office/drawing/2014/main" id="{5A6E6493-B4C6-4DA6-94B7-20014465B377}"/>
              </a:ext>
            </a:extLst>
          </p:cNvPr>
          <p:cNvSpPr>
            <a:spLocks noGrp="1"/>
          </p:cNvSpPr>
          <p:nvPr>
            <p:ph type="body" sz="quarter" idx="17" hasCustomPrompt="1"/>
          </p:nvPr>
        </p:nvSpPr>
        <p:spPr>
          <a:xfrm>
            <a:off x="1436071" y="348592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5" name="Text Placeholder 7">
            <a:extLst>
              <a:ext uri="{FF2B5EF4-FFF2-40B4-BE49-F238E27FC236}">
                <a16:creationId xmlns:a16="http://schemas.microsoft.com/office/drawing/2014/main" id="{4C4E6C94-8005-48CE-BC2D-97160D36F689}"/>
              </a:ext>
            </a:extLst>
          </p:cNvPr>
          <p:cNvSpPr>
            <a:spLocks noGrp="1"/>
          </p:cNvSpPr>
          <p:nvPr>
            <p:ph type="body" sz="quarter" idx="18" hasCustomPrompt="1"/>
          </p:nvPr>
        </p:nvSpPr>
        <p:spPr>
          <a:xfrm>
            <a:off x="1436072" y="3782372"/>
            <a:ext cx="1371522" cy="340829"/>
          </a:xfrm>
        </p:spPr>
        <p:txBody>
          <a:bodyPr anchor="ctr">
            <a:normAutofit/>
          </a:bodyPr>
          <a:lstStyle>
            <a:lvl1pPr marL="0" indent="0" algn="ctr">
              <a:buNone/>
              <a:defRPr sz="800"/>
            </a:lvl1pPr>
          </a:lstStyle>
          <a:p>
            <a:pPr lvl="0"/>
            <a:r>
              <a:rPr lang="en-US" sz="800"/>
              <a:t>Title</a:t>
            </a:r>
            <a:endParaRPr lang="en-US"/>
          </a:p>
        </p:txBody>
      </p:sp>
      <p:sp>
        <p:nvSpPr>
          <p:cNvPr id="39" name="Picture Placeholder 3">
            <a:extLst>
              <a:ext uri="{FF2B5EF4-FFF2-40B4-BE49-F238E27FC236}">
                <a16:creationId xmlns:a16="http://schemas.microsoft.com/office/drawing/2014/main" id="{A618D15C-43E6-4B10-9D18-ED452ACE1124}"/>
              </a:ext>
            </a:extLst>
          </p:cNvPr>
          <p:cNvSpPr>
            <a:spLocks noGrp="1"/>
          </p:cNvSpPr>
          <p:nvPr>
            <p:ph type="pic" sz="quarter" idx="19"/>
          </p:nvPr>
        </p:nvSpPr>
        <p:spPr>
          <a:xfrm>
            <a:off x="3268731" y="180315"/>
            <a:ext cx="1024228" cy="1316743"/>
          </a:xfrm>
        </p:spPr>
        <p:txBody>
          <a:bodyPr/>
          <a:lstStyle>
            <a:lvl1pPr marL="0" indent="0">
              <a:buNone/>
              <a:defRPr/>
            </a:lvl1pPr>
          </a:lstStyle>
          <a:p>
            <a:endParaRPr lang="en-US"/>
          </a:p>
        </p:txBody>
      </p:sp>
      <p:sp>
        <p:nvSpPr>
          <p:cNvPr id="40" name="Text Placeholder 5">
            <a:extLst>
              <a:ext uri="{FF2B5EF4-FFF2-40B4-BE49-F238E27FC236}">
                <a16:creationId xmlns:a16="http://schemas.microsoft.com/office/drawing/2014/main" id="{14A9B54C-DE95-4ABA-A6B7-E44101004DD6}"/>
              </a:ext>
            </a:extLst>
          </p:cNvPr>
          <p:cNvSpPr>
            <a:spLocks noGrp="1"/>
          </p:cNvSpPr>
          <p:nvPr>
            <p:ph type="body" sz="quarter" idx="20" hasCustomPrompt="1"/>
          </p:nvPr>
        </p:nvSpPr>
        <p:spPr>
          <a:xfrm>
            <a:off x="4350991" y="42765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1" name="Text Placeholder 7">
            <a:extLst>
              <a:ext uri="{FF2B5EF4-FFF2-40B4-BE49-F238E27FC236}">
                <a16:creationId xmlns:a16="http://schemas.microsoft.com/office/drawing/2014/main" id="{29E34AC3-FE49-4D79-8867-06ACFAD9FDB1}"/>
              </a:ext>
            </a:extLst>
          </p:cNvPr>
          <p:cNvSpPr>
            <a:spLocks noGrp="1"/>
          </p:cNvSpPr>
          <p:nvPr>
            <p:ph type="body" sz="quarter" idx="21" hasCustomPrompt="1"/>
          </p:nvPr>
        </p:nvSpPr>
        <p:spPr>
          <a:xfrm>
            <a:off x="4350992" y="724105"/>
            <a:ext cx="1371522" cy="340829"/>
          </a:xfrm>
        </p:spPr>
        <p:txBody>
          <a:bodyPr anchor="ctr">
            <a:normAutofit/>
          </a:bodyPr>
          <a:lstStyle>
            <a:lvl1pPr marL="0" indent="0" algn="ctr">
              <a:buNone/>
              <a:defRPr sz="800"/>
            </a:lvl1pPr>
          </a:lstStyle>
          <a:p>
            <a:pPr lvl="0"/>
            <a:r>
              <a:rPr lang="en-US" sz="800"/>
              <a:t>Title</a:t>
            </a:r>
            <a:endParaRPr lang="en-US"/>
          </a:p>
        </p:txBody>
      </p:sp>
      <p:sp>
        <p:nvSpPr>
          <p:cNvPr id="42" name="Picture Placeholder 3">
            <a:extLst>
              <a:ext uri="{FF2B5EF4-FFF2-40B4-BE49-F238E27FC236}">
                <a16:creationId xmlns:a16="http://schemas.microsoft.com/office/drawing/2014/main" id="{0A6E9896-72A1-4A67-A7FC-9FB5E37DA798}"/>
              </a:ext>
            </a:extLst>
          </p:cNvPr>
          <p:cNvSpPr>
            <a:spLocks noGrp="1"/>
          </p:cNvSpPr>
          <p:nvPr>
            <p:ph type="pic" sz="quarter" idx="22"/>
          </p:nvPr>
        </p:nvSpPr>
        <p:spPr>
          <a:xfrm>
            <a:off x="3268731" y="1709448"/>
            <a:ext cx="1024228" cy="1316743"/>
          </a:xfrm>
        </p:spPr>
        <p:txBody>
          <a:bodyPr/>
          <a:lstStyle>
            <a:lvl1pPr marL="0" indent="0">
              <a:buNone/>
              <a:defRPr/>
            </a:lvl1pPr>
          </a:lstStyle>
          <a:p>
            <a:endParaRPr lang="en-US"/>
          </a:p>
        </p:txBody>
      </p:sp>
      <p:sp>
        <p:nvSpPr>
          <p:cNvPr id="43" name="Text Placeholder 5">
            <a:extLst>
              <a:ext uri="{FF2B5EF4-FFF2-40B4-BE49-F238E27FC236}">
                <a16:creationId xmlns:a16="http://schemas.microsoft.com/office/drawing/2014/main" id="{F6D3F50A-2891-4871-97F7-BD3526625F96}"/>
              </a:ext>
            </a:extLst>
          </p:cNvPr>
          <p:cNvSpPr>
            <a:spLocks noGrp="1"/>
          </p:cNvSpPr>
          <p:nvPr>
            <p:ph type="body" sz="quarter" idx="23" hasCustomPrompt="1"/>
          </p:nvPr>
        </p:nvSpPr>
        <p:spPr>
          <a:xfrm>
            <a:off x="4350991" y="1956788"/>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4" name="Text Placeholder 7">
            <a:extLst>
              <a:ext uri="{FF2B5EF4-FFF2-40B4-BE49-F238E27FC236}">
                <a16:creationId xmlns:a16="http://schemas.microsoft.com/office/drawing/2014/main" id="{27505D12-C833-4AC4-936B-0648A0425417}"/>
              </a:ext>
            </a:extLst>
          </p:cNvPr>
          <p:cNvSpPr>
            <a:spLocks noGrp="1"/>
          </p:cNvSpPr>
          <p:nvPr>
            <p:ph type="body" sz="quarter" idx="24" hasCustomPrompt="1"/>
          </p:nvPr>
        </p:nvSpPr>
        <p:spPr>
          <a:xfrm>
            <a:off x="4350992" y="2253238"/>
            <a:ext cx="1371522" cy="340829"/>
          </a:xfrm>
        </p:spPr>
        <p:txBody>
          <a:bodyPr anchor="ctr">
            <a:normAutofit/>
          </a:bodyPr>
          <a:lstStyle>
            <a:lvl1pPr marL="0" indent="0" algn="ctr">
              <a:buNone/>
              <a:defRPr sz="800"/>
            </a:lvl1pPr>
          </a:lstStyle>
          <a:p>
            <a:pPr lvl="0"/>
            <a:r>
              <a:rPr lang="en-US" sz="800"/>
              <a:t>Title</a:t>
            </a:r>
            <a:endParaRPr lang="en-US"/>
          </a:p>
        </p:txBody>
      </p:sp>
      <p:sp>
        <p:nvSpPr>
          <p:cNvPr id="45" name="Picture Placeholder 3">
            <a:extLst>
              <a:ext uri="{FF2B5EF4-FFF2-40B4-BE49-F238E27FC236}">
                <a16:creationId xmlns:a16="http://schemas.microsoft.com/office/drawing/2014/main" id="{94D4592B-B970-46FC-B77B-4B5329065F79}"/>
              </a:ext>
            </a:extLst>
          </p:cNvPr>
          <p:cNvSpPr>
            <a:spLocks noGrp="1"/>
          </p:cNvSpPr>
          <p:nvPr>
            <p:ph type="pic" sz="quarter" idx="25"/>
          </p:nvPr>
        </p:nvSpPr>
        <p:spPr>
          <a:xfrm>
            <a:off x="3268730" y="3238582"/>
            <a:ext cx="1024228" cy="1316743"/>
          </a:xfrm>
        </p:spPr>
        <p:txBody>
          <a:bodyPr/>
          <a:lstStyle>
            <a:lvl1pPr marL="0" indent="0">
              <a:buNone/>
              <a:defRPr/>
            </a:lvl1pPr>
          </a:lstStyle>
          <a:p>
            <a:endParaRPr lang="en-US"/>
          </a:p>
        </p:txBody>
      </p:sp>
      <p:sp>
        <p:nvSpPr>
          <p:cNvPr id="46" name="Text Placeholder 5">
            <a:extLst>
              <a:ext uri="{FF2B5EF4-FFF2-40B4-BE49-F238E27FC236}">
                <a16:creationId xmlns:a16="http://schemas.microsoft.com/office/drawing/2014/main" id="{B8B7A88F-A2A1-40B4-BE90-5A8D949A79E3}"/>
              </a:ext>
            </a:extLst>
          </p:cNvPr>
          <p:cNvSpPr>
            <a:spLocks noGrp="1"/>
          </p:cNvSpPr>
          <p:nvPr>
            <p:ph type="body" sz="quarter" idx="26" hasCustomPrompt="1"/>
          </p:nvPr>
        </p:nvSpPr>
        <p:spPr>
          <a:xfrm>
            <a:off x="4350990" y="348592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7" name="Text Placeholder 7">
            <a:extLst>
              <a:ext uri="{FF2B5EF4-FFF2-40B4-BE49-F238E27FC236}">
                <a16:creationId xmlns:a16="http://schemas.microsoft.com/office/drawing/2014/main" id="{881C8AF2-7C54-4393-AD9C-6873382679B7}"/>
              </a:ext>
            </a:extLst>
          </p:cNvPr>
          <p:cNvSpPr>
            <a:spLocks noGrp="1"/>
          </p:cNvSpPr>
          <p:nvPr>
            <p:ph type="body" sz="quarter" idx="27" hasCustomPrompt="1"/>
          </p:nvPr>
        </p:nvSpPr>
        <p:spPr>
          <a:xfrm>
            <a:off x="4350991" y="3782372"/>
            <a:ext cx="1371522" cy="340829"/>
          </a:xfrm>
        </p:spPr>
        <p:txBody>
          <a:bodyPr anchor="ctr">
            <a:normAutofit/>
          </a:bodyPr>
          <a:lstStyle>
            <a:lvl1pPr marL="0" indent="0" algn="ctr">
              <a:buNone/>
              <a:defRPr sz="800"/>
            </a:lvl1pPr>
          </a:lstStyle>
          <a:p>
            <a:pPr lvl="0"/>
            <a:r>
              <a:rPr lang="en-US" sz="800"/>
              <a:t>Title</a:t>
            </a:r>
            <a:endParaRPr lang="en-US"/>
          </a:p>
        </p:txBody>
      </p:sp>
      <p:sp>
        <p:nvSpPr>
          <p:cNvPr id="48" name="Picture Placeholder 3">
            <a:extLst>
              <a:ext uri="{FF2B5EF4-FFF2-40B4-BE49-F238E27FC236}">
                <a16:creationId xmlns:a16="http://schemas.microsoft.com/office/drawing/2014/main" id="{9ADB6532-96D5-4A82-8EA7-AA2BF3EFA16A}"/>
              </a:ext>
            </a:extLst>
          </p:cNvPr>
          <p:cNvSpPr>
            <a:spLocks noGrp="1"/>
          </p:cNvSpPr>
          <p:nvPr>
            <p:ph type="pic" sz="quarter" idx="28"/>
          </p:nvPr>
        </p:nvSpPr>
        <p:spPr>
          <a:xfrm>
            <a:off x="6183650" y="180315"/>
            <a:ext cx="1024228" cy="1316743"/>
          </a:xfrm>
        </p:spPr>
        <p:txBody>
          <a:bodyPr/>
          <a:lstStyle>
            <a:lvl1pPr marL="0" indent="0">
              <a:buNone/>
              <a:defRPr/>
            </a:lvl1pPr>
          </a:lstStyle>
          <a:p>
            <a:endParaRPr lang="en-US"/>
          </a:p>
        </p:txBody>
      </p:sp>
      <p:sp>
        <p:nvSpPr>
          <p:cNvPr id="49" name="Text Placeholder 5">
            <a:extLst>
              <a:ext uri="{FF2B5EF4-FFF2-40B4-BE49-F238E27FC236}">
                <a16:creationId xmlns:a16="http://schemas.microsoft.com/office/drawing/2014/main" id="{BC3AB7C5-2D0C-4C00-99EB-EFAEA948C8FE}"/>
              </a:ext>
            </a:extLst>
          </p:cNvPr>
          <p:cNvSpPr>
            <a:spLocks noGrp="1"/>
          </p:cNvSpPr>
          <p:nvPr>
            <p:ph type="body" sz="quarter" idx="29" hasCustomPrompt="1"/>
          </p:nvPr>
        </p:nvSpPr>
        <p:spPr>
          <a:xfrm>
            <a:off x="7265910" y="42765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0" name="Text Placeholder 7">
            <a:extLst>
              <a:ext uri="{FF2B5EF4-FFF2-40B4-BE49-F238E27FC236}">
                <a16:creationId xmlns:a16="http://schemas.microsoft.com/office/drawing/2014/main" id="{A7481E46-E048-4AA9-8243-0B988E4923CE}"/>
              </a:ext>
            </a:extLst>
          </p:cNvPr>
          <p:cNvSpPr>
            <a:spLocks noGrp="1"/>
          </p:cNvSpPr>
          <p:nvPr>
            <p:ph type="body" sz="quarter" idx="30" hasCustomPrompt="1"/>
          </p:nvPr>
        </p:nvSpPr>
        <p:spPr>
          <a:xfrm>
            <a:off x="7265911" y="724105"/>
            <a:ext cx="1371522" cy="340829"/>
          </a:xfrm>
        </p:spPr>
        <p:txBody>
          <a:bodyPr anchor="ctr">
            <a:normAutofit/>
          </a:bodyPr>
          <a:lstStyle>
            <a:lvl1pPr marL="0" indent="0" algn="ctr">
              <a:buNone/>
              <a:defRPr sz="800"/>
            </a:lvl1pPr>
          </a:lstStyle>
          <a:p>
            <a:pPr lvl="0"/>
            <a:r>
              <a:rPr lang="en-US" sz="800"/>
              <a:t>Title</a:t>
            </a:r>
            <a:endParaRPr lang="en-US"/>
          </a:p>
        </p:txBody>
      </p:sp>
      <p:sp>
        <p:nvSpPr>
          <p:cNvPr id="51" name="Picture Placeholder 3">
            <a:extLst>
              <a:ext uri="{FF2B5EF4-FFF2-40B4-BE49-F238E27FC236}">
                <a16:creationId xmlns:a16="http://schemas.microsoft.com/office/drawing/2014/main" id="{D48CB705-A608-438D-9A7F-2B74786AD679}"/>
              </a:ext>
            </a:extLst>
          </p:cNvPr>
          <p:cNvSpPr>
            <a:spLocks noGrp="1"/>
          </p:cNvSpPr>
          <p:nvPr>
            <p:ph type="pic" sz="quarter" idx="31"/>
          </p:nvPr>
        </p:nvSpPr>
        <p:spPr>
          <a:xfrm>
            <a:off x="6183650" y="1709448"/>
            <a:ext cx="1024228" cy="1316743"/>
          </a:xfrm>
        </p:spPr>
        <p:txBody>
          <a:bodyPr/>
          <a:lstStyle>
            <a:lvl1pPr marL="0" indent="0">
              <a:buNone/>
              <a:defRPr/>
            </a:lvl1pPr>
          </a:lstStyle>
          <a:p>
            <a:endParaRPr lang="en-US"/>
          </a:p>
        </p:txBody>
      </p:sp>
      <p:sp>
        <p:nvSpPr>
          <p:cNvPr id="52" name="Text Placeholder 5">
            <a:extLst>
              <a:ext uri="{FF2B5EF4-FFF2-40B4-BE49-F238E27FC236}">
                <a16:creationId xmlns:a16="http://schemas.microsoft.com/office/drawing/2014/main" id="{CE6D02E8-34CC-4F95-8E23-0A96EB3AD192}"/>
              </a:ext>
            </a:extLst>
          </p:cNvPr>
          <p:cNvSpPr>
            <a:spLocks noGrp="1"/>
          </p:cNvSpPr>
          <p:nvPr>
            <p:ph type="body" sz="quarter" idx="32" hasCustomPrompt="1"/>
          </p:nvPr>
        </p:nvSpPr>
        <p:spPr>
          <a:xfrm>
            <a:off x="7265910" y="1956788"/>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3" name="Text Placeholder 7">
            <a:extLst>
              <a:ext uri="{FF2B5EF4-FFF2-40B4-BE49-F238E27FC236}">
                <a16:creationId xmlns:a16="http://schemas.microsoft.com/office/drawing/2014/main" id="{5E0F0776-E6C7-4B7F-AB21-98DFCBC050F2}"/>
              </a:ext>
            </a:extLst>
          </p:cNvPr>
          <p:cNvSpPr>
            <a:spLocks noGrp="1"/>
          </p:cNvSpPr>
          <p:nvPr>
            <p:ph type="body" sz="quarter" idx="33" hasCustomPrompt="1"/>
          </p:nvPr>
        </p:nvSpPr>
        <p:spPr>
          <a:xfrm>
            <a:off x="7265911" y="2253238"/>
            <a:ext cx="1371522" cy="340829"/>
          </a:xfrm>
        </p:spPr>
        <p:txBody>
          <a:bodyPr anchor="ctr">
            <a:normAutofit/>
          </a:bodyPr>
          <a:lstStyle>
            <a:lvl1pPr marL="0" indent="0" algn="ctr">
              <a:buNone/>
              <a:defRPr sz="800"/>
            </a:lvl1pPr>
          </a:lstStyle>
          <a:p>
            <a:pPr lvl="0"/>
            <a:r>
              <a:rPr lang="en-US" sz="800"/>
              <a:t>Title</a:t>
            </a:r>
            <a:endParaRPr lang="en-US"/>
          </a:p>
        </p:txBody>
      </p:sp>
      <p:sp>
        <p:nvSpPr>
          <p:cNvPr id="54" name="Picture Placeholder 3">
            <a:extLst>
              <a:ext uri="{FF2B5EF4-FFF2-40B4-BE49-F238E27FC236}">
                <a16:creationId xmlns:a16="http://schemas.microsoft.com/office/drawing/2014/main" id="{3AC3BE22-195F-48DD-876F-472E5D98E071}"/>
              </a:ext>
            </a:extLst>
          </p:cNvPr>
          <p:cNvSpPr>
            <a:spLocks noGrp="1"/>
          </p:cNvSpPr>
          <p:nvPr>
            <p:ph type="pic" sz="quarter" idx="34"/>
          </p:nvPr>
        </p:nvSpPr>
        <p:spPr>
          <a:xfrm>
            <a:off x="6183649" y="3238582"/>
            <a:ext cx="1024228" cy="1316743"/>
          </a:xfrm>
        </p:spPr>
        <p:txBody>
          <a:bodyPr/>
          <a:lstStyle>
            <a:lvl1pPr marL="0" indent="0">
              <a:buNone/>
              <a:defRPr/>
            </a:lvl1pPr>
          </a:lstStyle>
          <a:p>
            <a:endParaRPr lang="en-US"/>
          </a:p>
        </p:txBody>
      </p:sp>
      <p:sp>
        <p:nvSpPr>
          <p:cNvPr id="55" name="Text Placeholder 5">
            <a:extLst>
              <a:ext uri="{FF2B5EF4-FFF2-40B4-BE49-F238E27FC236}">
                <a16:creationId xmlns:a16="http://schemas.microsoft.com/office/drawing/2014/main" id="{6CED9066-5B4A-4232-93F6-AE625A78B340}"/>
              </a:ext>
            </a:extLst>
          </p:cNvPr>
          <p:cNvSpPr>
            <a:spLocks noGrp="1"/>
          </p:cNvSpPr>
          <p:nvPr>
            <p:ph type="body" sz="quarter" idx="35" hasCustomPrompt="1"/>
          </p:nvPr>
        </p:nvSpPr>
        <p:spPr>
          <a:xfrm>
            <a:off x="7265909" y="348592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6" name="Text Placeholder 7">
            <a:extLst>
              <a:ext uri="{FF2B5EF4-FFF2-40B4-BE49-F238E27FC236}">
                <a16:creationId xmlns:a16="http://schemas.microsoft.com/office/drawing/2014/main" id="{11532001-1BDD-4903-96AC-C9570ABB6A41}"/>
              </a:ext>
            </a:extLst>
          </p:cNvPr>
          <p:cNvSpPr>
            <a:spLocks noGrp="1"/>
          </p:cNvSpPr>
          <p:nvPr>
            <p:ph type="body" sz="quarter" idx="36" hasCustomPrompt="1"/>
          </p:nvPr>
        </p:nvSpPr>
        <p:spPr>
          <a:xfrm>
            <a:off x="7265910" y="3782372"/>
            <a:ext cx="1371522" cy="340829"/>
          </a:xfrm>
        </p:spPr>
        <p:txBody>
          <a:bodyPr anchor="ctr">
            <a:normAutofit/>
          </a:bodyPr>
          <a:lstStyle>
            <a:lvl1pPr marL="0" indent="0" algn="ctr">
              <a:buNone/>
              <a:defRPr sz="800"/>
            </a:lvl1pPr>
          </a:lstStyle>
          <a:p>
            <a:pPr lvl="0"/>
            <a:r>
              <a:rPr lang="en-US" sz="800"/>
              <a:t>Title</a:t>
            </a:r>
            <a:endParaRPr lang="en-US"/>
          </a:p>
        </p:txBody>
      </p:sp>
      <p:sp>
        <p:nvSpPr>
          <p:cNvPr id="57" name="Rectangle 56">
            <a:extLst>
              <a:ext uri="{FF2B5EF4-FFF2-40B4-BE49-F238E27FC236}">
                <a16:creationId xmlns:a16="http://schemas.microsoft.com/office/drawing/2014/main" id="{8A651580-E035-4B1B-834D-CD2492E08091}"/>
              </a:ext>
            </a:extLst>
          </p:cNvPr>
          <p:cNvSpPr/>
          <p:nvPr userDrawn="1"/>
        </p:nvSpPr>
        <p:spPr>
          <a:xfrm rot="5400000">
            <a:off x="-397932" y="745315"/>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1" name="Rectangle 60">
            <a:extLst>
              <a:ext uri="{FF2B5EF4-FFF2-40B4-BE49-F238E27FC236}">
                <a16:creationId xmlns:a16="http://schemas.microsoft.com/office/drawing/2014/main" id="{76F40C4F-ECEE-4427-A8B8-C51B6FC2A2C0}"/>
              </a:ext>
            </a:extLst>
          </p:cNvPr>
          <p:cNvSpPr/>
          <p:nvPr userDrawn="1"/>
        </p:nvSpPr>
        <p:spPr>
          <a:xfrm rot="5400000">
            <a:off x="-406799" y="2274447"/>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2" name="Rectangle 61">
            <a:extLst>
              <a:ext uri="{FF2B5EF4-FFF2-40B4-BE49-F238E27FC236}">
                <a16:creationId xmlns:a16="http://schemas.microsoft.com/office/drawing/2014/main" id="{5ACA9D73-9B53-4B35-8A5A-9DD1209FFC3F}"/>
              </a:ext>
            </a:extLst>
          </p:cNvPr>
          <p:cNvSpPr/>
          <p:nvPr userDrawn="1"/>
        </p:nvSpPr>
        <p:spPr>
          <a:xfrm rot="5400000">
            <a:off x="-406799" y="3803579"/>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3" name="Rectangle 62">
            <a:extLst>
              <a:ext uri="{FF2B5EF4-FFF2-40B4-BE49-F238E27FC236}">
                <a16:creationId xmlns:a16="http://schemas.microsoft.com/office/drawing/2014/main" id="{BA43B85F-9BE4-4834-A464-37BBD71307A2}"/>
              </a:ext>
            </a:extLst>
          </p:cNvPr>
          <p:cNvSpPr/>
          <p:nvPr userDrawn="1"/>
        </p:nvSpPr>
        <p:spPr>
          <a:xfrm rot="5400000">
            <a:off x="2516988" y="74531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4" name="Rectangle 63">
            <a:extLst>
              <a:ext uri="{FF2B5EF4-FFF2-40B4-BE49-F238E27FC236}">
                <a16:creationId xmlns:a16="http://schemas.microsoft.com/office/drawing/2014/main" id="{BB53143E-4E24-4F2E-8EF7-B734F157B345}"/>
              </a:ext>
            </a:extLst>
          </p:cNvPr>
          <p:cNvSpPr/>
          <p:nvPr userDrawn="1"/>
        </p:nvSpPr>
        <p:spPr>
          <a:xfrm rot="5400000">
            <a:off x="2516987" y="2274446"/>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5" name="Rectangle 64">
            <a:extLst>
              <a:ext uri="{FF2B5EF4-FFF2-40B4-BE49-F238E27FC236}">
                <a16:creationId xmlns:a16="http://schemas.microsoft.com/office/drawing/2014/main" id="{D9960686-5920-4EEE-8860-AD3F1320206B}"/>
              </a:ext>
            </a:extLst>
          </p:cNvPr>
          <p:cNvSpPr/>
          <p:nvPr userDrawn="1"/>
        </p:nvSpPr>
        <p:spPr>
          <a:xfrm rot="5400000">
            <a:off x="2523146" y="3803577"/>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6" name="Rectangle 65">
            <a:extLst>
              <a:ext uri="{FF2B5EF4-FFF2-40B4-BE49-F238E27FC236}">
                <a16:creationId xmlns:a16="http://schemas.microsoft.com/office/drawing/2014/main" id="{26646196-0217-491B-8957-EE8CC883A00B}"/>
              </a:ext>
            </a:extLst>
          </p:cNvPr>
          <p:cNvSpPr/>
          <p:nvPr userDrawn="1"/>
        </p:nvSpPr>
        <p:spPr>
          <a:xfrm rot="5400000">
            <a:off x="5431906" y="74531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7" name="Rectangle 66">
            <a:extLst>
              <a:ext uri="{FF2B5EF4-FFF2-40B4-BE49-F238E27FC236}">
                <a16:creationId xmlns:a16="http://schemas.microsoft.com/office/drawing/2014/main" id="{E5AD35A0-0B85-4CD3-9E88-379C10174C14}"/>
              </a:ext>
            </a:extLst>
          </p:cNvPr>
          <p:cNvSpPr/>
          <p:nvPr userDrawn="1"/>
        </p:nvSpPr>
        <p:spPr>
          <a:xfrm rot="5400000">
            <a:off x="5431907" y="2274448"/>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8" name="Rectangle 67">
            <a:extLst>
              <a:ext uri="{FF2B5EF4-FFF2-40B4-BE49-F238E27FC236}">
                <a16:creationId xmlns:a16="http://schemas.microsoft.com/office/drawing/2014/main" id="{1AAA936C-F473-461F-9075-51329772263E}"/>
              </a:ext>
            </a:extLst>
          </p:cNvPr>
          <p:cNvSpPr/>
          <p:nvPr userDrawn="1"/>
        </p:nvSpPr>
        <p:spPr>
          <a:xfrm rot="5400000">
            <a:off x="5431905" y="3803577"/>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 name="Date Placeholder 1">
            <a:extLst>
              <a:ext uri="{FF2B5EF4-FFF2-40B4-BE49-F238E27FC236}">
                <a16:creationId xmlns:a16="http://schemas.microsoft.com/office/drawing/2014/main" id="{A945DAF1-2E23-43F1-B326-2FA17BCDFED1}"/>
              </a:ext>
            </a:extLst>
          </p:cNvPr>
          <p:cNvSpPr>
            <a:spLocks noGrp="1"/>
          </p:cNvSpPr>
          <p:nvPr>
            <p:ph type="dt" sz="half" idx="37"/>
          </p:nvPr>
        </p:nvSpPr>
        <p:spPr/>
        <p:txBody>
          <a:bodyPr/>
          <a:lstStyle/>
          <a:p>
            <a:r>
              <a:rPr lang="en-US"/>
              <a:t>June 2021</a:t>
            </a:r>
          </a:p>
        </p:txBody>
      </p:sp>
      <p:sp>
        <p:nvSpPr>
          <p:cNvPr id="3" name="Footer Placeholder 2">
            <a:extLst>
              <a:ext uri="{FF2B5EF4-FFF2-40B4-BE49-F238E27FC236}">
                <a16:creationId xmlns:a16="http://schemas.microsoft.com/office/drawing/2014/main" id="{E9936D4E-0996-46C3-8852-BC8AE66D2530}"/>
              </a:ext>
            </a:extLst>
          </p:cNvPr>
          <p:cNvSpPr>
            <a:spLocks noGrp="1"/>
          </p:cNvSpPr>
          <p:nvPr>
            <p:ph type="ftr" sz="quarter" idx="38"/>
          </p:nvPr>
        </p:nvSpPr>
        <p:spPr/>
        <p:txBody>
          <a:bodyPr/>
          <a:lstStyle/>
          <a:p>
            <a:r>
              <a:rPr lang="en-US"/>
              <a:t>Virtual AskQC Office Hours: Evolution of a WorldCat Record</a:t>
            </a:r>
          </a:p>
        </p:txBody>
      </p:sp>
      <p:sp>
        <p:nvSpPr>
          <p:cNvPr id="5" name="Slide Number Placeholder 4">
            <a:extLst>
              <a:ext uri="{FF2B5EF4-FFF2-40B4-BE49-F238E27FC236}">
                <a16:creationId xmlns:a16="http://schemas.microsoft.com/office/drawing/2014/main" id="{7EA04D82-5427-4ABD-832C-67C8A76DA95E}"/>
              </a:ext>
            </a:extLst>
          </p:cNvPr>
          <p:cNvSpPr>
            <a:spLocks noGrp="1"/>
          </p:cNvSpPr>
          <p:nvPr>
            <p:ph type="sldNum" sz="quarter" idx="39"/>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081797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BAD8-F40F-4109-A861-2EAD7DF3E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484C3-4AC3-4140-88CE-6CD033D5C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FDF9D-F039-4F0A-B754-8D2E31C90469}"/>
              </a:ext>
            </a:extLst>
          </p:cNvPr>
          <p:cNvSpPr>
            <a:spLocks noGrp="1"/>
          </p:cNvSpPr>
          <p:nvPr>
            <p:ph type="dt" sz="half" idx="10"/>
          </p:nvPr>
        </p:nvSpPr>
        <p:spPr/>
        <p:txBody>
          <a:bodyPr/>
          <a:lstStyle/>
          <a:p>
            <a:r>
              <a:rPr lang="en-US"/>
              <a:t>June 2021</a:t>
            </a:r>
          </a:p>
        </p:txBody>
      </p:sp>
      <p:sp>
        <p:nvSpPr>
          <p:cNvPr id="5" name="Footer Placeholder 4">
            <a:extLst>
              <a:ext uri="{FF2B5EF4-FFF2-40B4-BE49-F238E27FC236}">
                <a16:creationId xmlns:a16="http://schemas.microsoft.com/office/drawing/2014/main" id="{681E16D6-E672-41A6-B11C-FC4C6243A7E3}"/>
              </a:ext>
            </a:extLst>
          </p:cNvPr>
          <p:cNvSpPr>
            <a:spLocks noGrp="1"/>
          </p:cNvSpPr>
          <p:nvPr>
            <p:ph type="ftr" sz="quarter" idx="11"/>
          </p:nvPr>
        </p:nvSpPr>
        <p:spPr/>
        <p:txBody>
          <a:bodyPr/>
          <a:lstStyle/>
          <a:p>
            <a:r>
              <a:rPr lang="en-US"/>
              <a:t>Virtual AskQC Office Hours: Evolution of a WorldCat Record</a:t>
            </a:r>
          </a:p>
        </p:txBody>
      </p:sp>
      <p:sp>
        <p:nvSpPr>
          <p:cNvPr id="6" name="Slide Number Placeholder 5">
            <a:extLst>
              <a:ext uri="{FF2B5EF4-FFF2-40B4-BE49-F238E27FC236}">
                <a16:creationId xmlns:a16="http://schemas.microsoft.com/office/drawing/2014/main" id="{6E95CA67-C73E-4D7F-A8AC-4B33317F3FB1}"/>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726555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7D9E-3AC9-4E8E-9FE1-A0C6E331C79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48EA44-30DF-4CB4-8A67-7DF7BF8DF0E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0447268F-3800-4FBB-AE23-B5B581F464C3}"/>
              </a:ext>
            </a:extLst>
          </p:cNvPr>
          <p:cNvSpPr>
            <a:spLocks noGrp="1"/>
          </p:cNvSpPr>
          <p:nvPr>
            <p:ph type="dt" sz="half" idx="10"/>
          </p:nvPr>
        </p:nvSpPr>
        <p:spPr/>
        <p:txBody>
          <a:bodyPr/>
          <a:lstStyle/>
          <a:p>
            <a:r>
              <a:rPr lang="en-US"/>
              <a:t>June 2021</a:t>
            </a:r>
          </a:p>
        </p:txBody>
      </p:sp>
      <p:sp>
        <p:nvSpPr>
          <p:cNvPr id="11" name="Footer Placeholder 10">
            <a:extLst>
              <a:ext uri="{FF2B5EF4-FFF2-40B4-BE49-F238E27FC236}">
                <a16:creationId xmlns:a16="http://schemas.microsoft.com/office/drawing/2014/main" id="{51FC20B0-99CF-4376-A96A-1309645A2530}"/>
              </a:ext>
            </a:extLst>
          </p:cNvPr>
          <p:cNvSpPr>
            <a:spLocks noGrp="1"/>
          </p:cNvSpPr>
          <p:nvPr>
            <p:ph type="ftr" sz="quarter" idx="11"/>
          </p:nvPr>
        </p:nvSpPr>
        <p:spPr/>
        <p:txBody>
          <a:bodyPr/>
          <a:lstStyle/>
          <a:p>
            <a:r>
              <a:rPr lang="en-US"/>
              <a:t>Virtual AskQC Office Hours: Evolution of a WorldCat Record</a:t>
            </a:r>
          </a:p>
        </p:txBody>
      </p:sp>
      <p:sp>
        <p:nvSpPr>
          <p:cNvPr id="12" name="Slide Number Placeholder 11">
            <a:extLst>
              <a:ext uri="{FF2B5EF4-FFF2-40B4-BE49-F238E27FC236}">
                <a16:creationId xmlns:a16="http://schemas.microsoft.com/office/drawing/2014/main" id="{8943DD73-EF88-4B08-BD9C-3E9C5BE5F30E}"/>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78396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3CD1-42FE-4632-9D1C-2EBE0DCCD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3D59BA-F4AA-400C-BE11-7B66646E7FC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FE41CA-B757-4F1B-A9B4-F544775E9F0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527F3D61-A022-4A95-BDBB-4871E936F7D4}"/>
              </a:ext>
            </a:extLst>
          </p:cNvPr>
          <p:cNvSpPr>
            <a:spLocks noGrp="1"/>
          </p:cNvSpPr>
          <p:nvPr>
            <p:ph type="dt" sz="half" idx="10"/>
          </p:nvPr>
        </p:nvSpPr>
        <p:spPr/>
        <p:txBody>
          <a:bodyPr/>
          <a:lstStyle/>
          <a:p>
            <a:r>
              <a:rPr lang="en-US"/>
              <a:t>June 2021</a:t>
            </a:r>
          </a:p>
        </p:txBody>
      </p:sp>
      <p:sp>
        <p:nvSpPr>
          <p:cNvPr id="12" name="Footer Placeholder 11">
            <a:extLst>
              <a:ext uri="{FF2B5EF4-FFF2-40B4-BE49-F238E27FC236}">
                <a16:creationId xmlns:a16="http://schemas.microsoft.com/office/drawing/2014/main" id="{6C30DF29-17DA-4137-B679-700398BF94F0}"/>
              </a:ext>
            </a:extLst>
          </p:cNvPr>
          <p:cNvSpPr>
            <a:spLocks noGrp="1"/>
          </p:cNvSpPr>
          <p:nvPr>
            <p:ph type="ftr" sz="quarter" idx="11"/>
          </p:nvPr>
        </p:nvSpPr>
        <p:spPr/>
        <p:txBody>
          <a:bodyPr/>
          <a:lstStyle/>
          <a:p>
            <a:r>
              <a:rPr lang="en-US"/>
              <a:t>Virtual AskQC Office Hours: Evolution of a WorldCat Record</a:t>
            </a:r>
          </a:p>
        </p:txBody>
      </p:sp>
      <p:sp>
        <p:nvSpPr>
          <p:cNvPr id="13" name="Slide Number Placeholder 12">
            <a:extLst>
              <a:ext uri="{FF2B5EF4-FFF2-40B4-BE49-F238E27FC236}">
                <a16:creationId xmlns:a16="http://schemas.microsoft.com/office/drawing/2014/main" id="{F442AC57-CB82-4834-BE8A-2B9A050C8DCA}"/>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443000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ABE2F7-8D07-48C2-97E7-7F8A138CB304}"/>
              </a:ext>
            </a:extLst>
          </p:cNvPr>
          <p:cNvSpPr>
            <a:spLocks noGrp="1"/>
          </p:cNvSpPr>
          <p:nvPr>
            <p:ph type="pic" sz="quarter" idx="10"/>
          </p:nvPr>
        </p:nvSpPr>
        <p:spPr>
          <a:xfrm>
            <a:off x="353812" y="264022"/>
            <a:ext cx="1024228" cy="1316743"/>
          </a:xfrm>
        </p:spPr>
        <p:txBody>
          <a:bodyPr/>
          <a:lstStyle>
            <a:lvl1pPr marL="0" indent="0">
              <a:buNone/>
              <a:defRPr/>
            </a:lvl1pPr>
          </a:lstStyle>
          <a:p>
            <a:endParaRPr lang="en-US"/>
          </a:p>
        </p:txBody>
      </p:sp>
      <p:sp>
        <p:nvSpPr>
          <p:cNvPr id="6" name="Text Placeholder 5">
            <a:extLst>
              <a:ext uri="{FF2B5EF4-FFF2-40B4-BE49-F238E27FC236}">
                <a16:creationId xmlns:a16="http://schemas.microsoft.com/office/drawing/2014/main" id="{FAB63514-9D08-4DC0-B2C6-7133FE4BA11D}"/>
              </a:ext>
            </a:extLst>
          </p:cNvPr>
          <p:cNvSpPr>
            <a:spLocks noGrp="1"/>
          </p:cNvSpPr>
          <p:nvPr>
            <p:ph type="body" sz="quarter" idx="11" hasCustomPrompt="1"/>
          </p:nvPr>
        </p:nvSpPr>
        <p:spPr>
          <a:xfrm>
            <a:off x="1436072" y="51136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8" name="Text Placeholder 7">
            <a:extLst>
              <a:ext uri="{FF2B5EF4-FFF2-40B4-BE49-F238E27FC236}">
                <a16:creationId xmlns:a16="http://schemas.microsoft.com/office/drawing/2014/main" id="{19295D5C-CAEB-4DF2-91CC-BFF323C64E7A}"/>
              </a:ext>
            </a:extLst>
          </p:cNvPr>
          <p:cNvSpPr>
            <a:spLocks noGrp="1"/>
          </p:cNvSpPr>
          <p:nvPr>
            <p:ph type="body" sz="quarter" idx="12" hasCustomPrompt="1"/>
          </p:nvPr>
        </p:nvSpPr>
        <p:spPr>
          <a:xfrm>
            <a:off x="1436073" y="807812"/>
            <a:ext cx="1371522" cy="340829"/>
          </a:xfrm>
        </p:spPr>
        <p:txBody>
          <a:bodyPr anchor="ctr">
            <a:normAutofit/>
          </a:bodyPr>
          <a:lstStyle>
            <a:lvl1pPr marL="0" indent="0" algn="ctr">
              <a:buNone/>
              <a:defRPr sz="800"/>
            </a:lvl1pPr>
          </a:lstStyle>
          <a:p>
            <a:pPr lvl="0"/>
            <a:r>
              <a:rPr lang="en-US" sz="800"/>
              <a:t>Title</a:t>
            </a:r>
            <a:endParaRPr lang="en-US"/>
          </a:p>
        </p:txBody>
      </p:sp>
      <p:sp>
        <p:nvSpPr>
          <p:cNvPr id="30" name="Picture Placeholder 3">
            <a:extLst>
              <a:ext uri="{FF2B5EF4-FFF2-40B4-BE49-F238E27FC236}">
                <a16:creationId xmlns:a16="http://schemas.microsoft.com/office/drawing/2014/main" id="{FE0F31B8-C2B8-4031-9270-8ECB33911879}"/>
              </a:ext>
            </a:extLst>
          </p:cNvPr>
          <p:cNvSpPr>
            <a:spLocks noGrp="1"/>
          </p:cNvSpPr>
          <p:nvPr>
            <p:ph type="pic" sz="quarter" idx="13"/>
          </p:nvPr>
        </p:nvSpPr>
        <p:spPr>
          <a:xfrm>
            <a:off x="353812" y="1793155"/>
            <a:ext cx="1024228" cy="1316743"/>
          </a:xfrm>
        </p:spPr>
        <p:txBody>
          <a:bodyPr/>
          <a:lstStyle>
            <a:lvl1pPr marL="0" indent="0">
              <a:buNone/>
              <a:defRPr/>
            </a:lvl1pPr>
          </a:lstStyle>
          <a:p>
            <a:endParaRPr lang="en-US"/>
          </a:p>
        </p:txBody>
      </p:sp>
      <p:sp>
        <p:nvSpPr>
          <p:cNvPr id="31" name="Text Placeholder 5">
            <a:extLst>
              <a:ext uri="{FF2B5EF4-FFF2-40B4-BE49-F238E27FC236}">
                <a16:creationId xmlns:a16="http://schemas.microsoft.com/office/drawing/2014/main" id="{65CE98FF-756C-4D0F-BB24-A0560A340B04}"/>
              </a:ext>
            </a:extLst>
          </p:cNvPr>
          <p:cNvSpPr>
            <a:spLocks noGrp="1"/>
          </p:cNvSpPr>
          <p:nvPr>
            <p:ph type="body" sz="quarter" idx="14" hasCustomPrompt="1"/>
          </p:nvPr>
        </p:nvSpPr>
        <p:spPr>
          <a:xfrm>
            <a:off x="1436072" y="204049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2" name="Text Placeholder 7">
            <a:extLst>
              <a:ext uri="{FF2B5EF4-FFF2-40B4-BE49-F238E27FC236}">
                <a16:creationId xmlns:a16="http://schemas.microsoft.com/office/drawing/2014/main" id="{958B7983-84F0-47DA-A711-8156BA5A52D6}"/>
              </a:ext>
            </a:extLst>
          </p:cNvPr>
          <p:cNvSpPr>
            <a:spLocks noGrp="1"/>
          </p:cNvSpPr>
          <p:nvPr>
            <p:ph type="body" sz="quarter" idx="15" hasCustomPrompt="1"/>
          </p:nvPr>
        </p:nvSpPr>
        <p:spPr>
          <a:xfrm>
            <a:off x="1436073" y="2336945"/>
            <a:ext cx="1371522" cy="340829"/>
          </a:xfrm>
        </p:spPr>
        <p:txBody>
          <a:bodyPr anchor="ctr">
            <a:normAutofit/>
          </a:bodyPr>
          <a:lstStyle>
            <a:lvl1pPr marL="0" indent="0" algn="ctr">
              <a:buNone/>
              <a:defRPr sz="800"/>
            </a:lvl1pPr>
          </a:lstStyle>
          <a:p>
            <a:pPr lvl="0"/>
            <a:r>
              <a:rPr lang="en-US" sz="800"/>
              <a:t>Title</a:t>
            </a:r>
            <a:endParaRPr lang="en-US"/>
          </a:p>
        </p:txBody>
      </p:sp>
      <p:sp>
        <p:nvSpPr>
          <p:cNvPr id="33" name="Picture Placeholder 3">
            <a:extLst>
              <a:ext uri="{FF2B5EF4-FFF2-40B4-BE49-F238E27FC236}">
                <a16:creationId xmlns:a16="http://schemas.microsoft.com/office/drawing/2014/main" id="{24192ACE-E662-4279-B7AD-6C28CAEF14BB}"/>
              </a:ext>
            </a:extLst>
          </p:cNvPr>
          <p:cNvSpPr>
            <a:spLocks noGrp="1"/>
          </p:cNvSpPr>
          <p:nvPr>
            <p:ph type="pic" sz="quarter" idx="16"/>
          </p:nvPr>
        </p:nvSpPr>
        <p:spPr>
          <a:xfrm>
            <a:off x="353811" y="3322289"/>
            <a:ext cx="1024228" cy="1316743"/>
          </a:xfrm>
        </p:spPr>
        <p:txBody>
          <a:bodyPr/>
          <a:lstStyle>
            <a:lvl1pPr marL="0" indent="0">
              <a:buNone/>
              <a:defRPr/>
            </a:lvl1pPr>
          </a:lstStyle>
          <a:p>
            <a:endParaRPr lang="en-US"/>
          </a:p>
        </p:txBody>
      </p:sp>
      <p:sp>
        <p:nvSpPr>
          <p:cNvPr id="34" name="Text Placeholder 5">
            <a:extLst>
              <a:ext uri="{FF2B5EF4-FFF2-40B4-BE49-F238E27FC236}">
                <a16:creationId xmlns:a16="http://schemas.microsoft.com/office/drawing/2014/main" id="{5A6E6493-B4C6-4DA6-94B7-20014465B377}"/>
              </a:ext>
            </a:extLst>
          </p:cNvPr>
          <p:cNvSpPr>
            <a:spLocks noGrp="1"/>
          </p:cNvSpPr>
          <p:nvPr>
            <p:ph type="body" sz="quarter" idx="17" hasCustomPrompt="1"/>
          </p:nvPr>
        </p:nvSpPr>
        <p:spPr>
          <a:xfrm>
            <a:off x="1436071" y="3569629"/>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5" name="Text Placeholder 7">
            <a:extLst>
              <a:ext uri="{FF2B5EF4-FFF2-40B4-BE49-F238E27FC236}">
                <a16:creationId xmlns:a16="http://schemas.microsoft.com/office/drawing/2014/main" id="{4C4E6C94-8005-48CE-BC2D-97160D36F689}"/>
              </a:ext>
            </a:extLst>
          </p:cNvPr>
          <p:cNvSpPr>
            <a:spLocks noGrp="1"/>
          </p:cNvSpPr>
          <p:nvPr>
            <p:ph type="body" sz="quarter" idx="18" hasCustomPrompt="1"/>
          </p:nvPr>
        </p:nvSpPr>
        <p:spPr>
          <a:xfrm>
            <a:off x="1436072" y="3866079"/>
            <a:ext cx="1371522" cy="340829"/>
          </a:xfrm>
        </p:spPr>
        <p:txBody>
          <a:bodyPr anchor="ctr">
            <a:normAutofit/>
          </a:bodyPr>
          <a:lstStyle>
            <a:lvl1pPr marL="0" indent="0" algn="ctr">
              <a:buNone/>
              <a:defRPr sz="800"/>
            </a:lvl1pPr>
          </a:lstStyle>
          <a:p>
            <a:pPr lvl="0"/>
            <a:r>
              <a:rPr lang="en-US" sz="800"/>
              <a:t>Title</a:t>
            </a:r>
            <a:endParaRPr lang="en-US"/>
          </a:p>
        </p:txBody>
      </p:sp>
      <p:sp>
        <p:nvSpPr>
          <p:cNvPr id="42" name="Picture Placeholder 3">
            <a:extLst>
              <a:ext uri="{FF2B5EF4-FFF2-40B4-BE49-F238E27FC236}">
                <a16:creationId xmlns:a16="http://schemas.microsoft.com/office/drawing/2014/main" id="{0A6E9896-72A1-4A67-A7FC-9FB5E37DA798}"/>
              </a:ext>
            </a:extLst>
          </p:cNvPr>
          <p:cNvSpPr>
            <a:spLocks noGrp="1"/>
          </p:cNvSpPr>
          <p:nvPr>
            <p:ph type="pic" sz="quarter" idx="22"/>
          </p:nvPr>
        </p:nvSpPr>
        <p:spPr>
          <a:xfrm>
            <a:off x="3268731" y="1793155"/>
            <a:ext cx="1024228" cy="1316743"/>
          </a:xfrm>
        </p:spPr>
        <p:txBody>
          <a:bodyPr/>
          <a:lstStyle>
            <a:lvl1pPr marL="0" indent="0">
              <a:buNone/>
              <a:defRPr/>
            </a:lvl1pPr>
          </a:lstStyle>
          <a:p>
            <a:endParaRPr lang="en-US"/>
          </a:p>
        </p:txBody>
      </p:sp>
      <p:sp>
        <p:nvSpPr>
          <p:cNvPr id="43" name="Text Placeholder 5">
            <a:extLst>
              <a:ext uri="{FF2B5EF4-FFF2-40B4-BE49-F238E27FC236}">
                <a16:creationId xmlns:a16="http://schemas.microsoft.com/office/drawing/2014/main" id="{F6D3F50A-2891-4871-97F7-BD3526625F96}"/>
              </a:ext>
            </a:extLst>
          </p:cNvPr>
          <p:cNvSpPr>
            <a:spLocks noGrp="1"/>
          </p:cNvSpPr>
          <p:nvPr>
            <p:ph type="body" sz="quarter" idx="23" hasCustomPrompt="1"/>
          </p:nvPr>
        </p:nvSpPr>
        <p:spPr>
          <a:xfrm>
            <a:off x="4350991" y="204049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4" name="Text Placeholder 7">
            <a:extLst>
              <a:ext uri="{FF2B5EF4-FFF2-40B4-BE49-F238E27FC236}">
                <a16:creationId xmlns:a16="http://schemas.microsoft.com/office/drawing/2014/main" id="{27505D12-C833-4AC4-936B-0648A0425417}"/>
              </a:ext>
            </a:extLst>
          </p:cNvPr>
          <p:cNvSpPr>
            <a:spLocks noGrp="1"/>
          </p:cNvSpPr>
          <p:nvPr>
            <p:ph type="body" sz="quarter" idx="24" hasCustomPrompt="1"/>
          </p:nvPr>
        </p:nvSpPr>
        <p:spPr>
          <a:xfrm>
            <a:off x="4350992" y="2336945"/>
            <a:ext cx="1371522" cy="340829"/>
          </a:xfrm>
        </p:spPr>
        <p:txBody>
          <a:bodyPr anchor="ctr">
            <a:normAutofit/>
          </a:bodyPr>
          <a:lstStyle>
            <a:lvl1pPr marL="0" indent="0" algn="ctr">
              <a:buNone/>
              <a:defRPr sz="800"/>
            </a:lvl1pPr>
          </a:lstStyle>
          <a:p>
            <a:pPr lvl="0"/>
            <a:r>
              <a:rPr lang="en-US" sz="800"/>
              <a:t>Title</a:t>
            </a:r>
            <a:endParaRPr lang="en-US"/>
          </a:p>
        </p:txBody>
      </p:sp>
      <p:sp>
        <p:nvSpPr>
          <p:cNvPr id="45" name="Picture Placeholder 3">
            <a:extLst>
              <a:ext uri="{FF2B5EF4-FFF2-40B4-BE49-F238E27FC236}">
                <a16:creationId xmlns:a16="http://schemas.microsoft.com/office/drawing/2014/main" id="{94D4592B-B970-46FC-B77B-4B5329065F79}"/>
              </a:ext>
            </a:extLst>
          </p:cNvPr>
          <p:cNvSpPr>
            <a:spLocks noGrp="1"/>
          </p:cNvSpPr>
          <p:nvPr>
            <p:ph type="pic" sz="quarter" idx="25"/>
          </p:nvPr>
        </p:nvSpPr>
        <p:spPr>
          <a:xfrm>
            <a:off x="3268730" y="3322289"/>
            <a:ext cx="1024228" cy="1316743"/>
          </a:xfrm>
        </p:spPr>
        <p:txBody>
          <a:bodyPr/>
          <a:lstStyle>
            <a:lvl1pPr marL="0" indent="0">
              <a:buNone/>
              <a:defRPr/>
            </a:lvl1pPr>
          </a:lstStyle>
          <a:p>
            <a:endParaRPr lang="en-US"/>
          </a:p>
        </p:txBody>
      </p:sp>
      <p:sp>
        <p:nvSpPr>
          <p:cNvPr id="46" name="Text Placeholder 5">
            <a:extLst>
              <a:ext uri="{FF2B5EF4-FFF2-40B4-BE49-F238E27FC236}">
                <a16:creationId xmlns:a16="http://schemas.microsoft.com/office/drawing/2014/main" id="{B8B7A88F-A2A1-40B4-BE90-5A8D949A79E3}"/>
              </a:ext>
            </a:extLst>
          </p:cNvPr>
          <p:cNvSpPr>
            <a:spLocks noGrp="1"/>
          </p:cNvSpPr>
          <p:nvPr>
            <p:ph type="body" sz="quarter" idx="26" hasCustomPrompt="1"/>
          </p:nvPr>
        </p:nvSpPr>
        <p:spPr>
          <a:xfrm>
            <a:off x="4350990" y="3569629"/>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7" name="Text Placeholder 7">
            <a:extLst>
              <a:ext uri="{FF2B5EF4-FFF2-40B4-BE49-F238E27FC236}">
                <a16:creationId xmlns:a16="http://schemas.microsoft.com/office/drawing/2014/main" id="{881C8AF2-7C54-4393-AD9C-6873382679B7}"/>
              </a:ext>
            </a:extLst>
          </p:cNvPr>
          <p:cNvSpPr>
            <a:spLocks noGrp="1"/>
          </p:cNvSpPr>
          <p:nvPr>
            <p:ph type="body" sz="quarter" idx="27" hasCustomPrompt="1"/>
          </p:nvPr>
        </p:nvSpPr>
        <p:spPr>
          <a:xfrm>
            <a:off x="4350991" y="3866079"/>
            <a:ext cx="1371522" cy="340829"/>
          </a:xfrm>
        </p:spPr>
        <p:txBody>
          <a:bodyPr anchor="ctr">
            <a:normAutofit/>
          </a:bodyPr>
          <a:lstStyle>
            <a:lvl1pPr marL="0" indent="0" algn="ctr">
              <a:buNone/>
              <a:defRPr sz="800"/>
            </a:lvl1pPr>
          </a:lstStyle>
          <a:p>
            <a:pPr lvl="0"/>
            <a:r>
              <a:rPr lang="en-US" sz="800"/>
              <a:t>Title</a:t>
            </a:r>
            <a:endParaRPr lang="en-US"/>
          </a:p>
        </p:txBody>
      </p:sp>
      <p:sp>
        <p:nvSpPr>
          <p:cNvPr id="51" name="Picture Placeholder 3">
            <a:extLst>
              <a:ext uri="{FF2B5EF4-FFF2-40B4-BE49-F238E27FC236}">
                <a16:creationId xmlns:a16="http://schemas.microsoft.com/office/drawing/2014/main" id="{D48CB705-A608-438D-9A7F-2B74786AD679}"/>
              </a:ext>
            </a:extLst>
          </p:cNvPr>
          <p:cNvSpPr>
            <a:spLocks noGrp="1"/>
          </p:cNvSpPr>
          <p:nvPr>
            <p:ph type="pic" sz="quarter" idx="31"/>
          </p:nvPr>
        </p:nvSpPr>
        <p:spPr>
          <a:xfrm>
            <a:off x="6183650" y="1793155"/>
            <a:ext cx="1024228" cy="1316743"/>
          </a:xfrm>
        </p:spPr>
        <p:txBody>
          <a:bodyPr/>
          <a:lstStyle>
            <a:lvl1pPr marL="0" indent="0">
              <a:buNone/>
              <a:defRPr/>
            </a:lvl1pPr>
          </a:lstStyle>
          <a:p>
            <a:endParaRPr lang="en-US"/>
          </a:p>
        </p:txBody>
      </p:sp>
      <p:sp>
        <p:nvSpPr>
          <p:cNvPr id="52" name="Text Placeholder 5">
            <a:extLst>
              <a:ext uri="{FF2B5EF4-FFF2-40B4-BE49-F238E27FC236}">
                <a16:creationId xmlns:a16="http://schemas.microsoft.com/office/drawing/2014/main" id="{CE6D02E8-34CC-4F95-8E23-0A96EB3AD192}"/>
              </a:ext>
            </a:extLst>
          </p:cNvPr>
          <p:cNvSpPr>
            <a:spLocks noGrp="1"/>
          </p:cNvSpPr>
          <p:nvPr>
            <p:ph type="body" sz="quarter" idx="32" hasCustomPrompt="1"/>
          </p:nvPr>
        </p:nvSpPr>
        <p:spPr>
          <a:xfrm>
            <a:off x="7265910" y="204049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3" name="Text Placeholder 7">
            <a:extLst>
              <a:ext uri="{FF2B5EF4-FFF2-40B4-BE49-F238E27FC236}">
                <a16:creationId xmlns:a16="http://schemas.microsoft.com/office/drawing/2014/main" id="{5E0F0776-E6C7-4B7F-AB21-98DFCBC050F2}"/>
              </a:ext>
            </a:extLst>
          </p:cNvPr>
          <p:cNvSpPr>
            <a:spLocks noGrp="1"/>
          </p:cNvSpPr>
          <p:nvPr>
            <p:ph type="body" sz="quarter" idx="33" hasCustomPrompt="1"/>
          </p:nvPr>
        </p:nvSpPr>
        <p:spPr>
          <a:xfrm>
            <a:off x="7265911" y="2336945"/>
            <a:ext cx="1371522" cy="340829"/>
          </a:xfrm>
        </p:spPr>
        <p:txBody>
          <a:bodyPr anchor="ctr">
            <a:normAutofit/>
          </a:bodyPr>
          <a:lstStyle>
            <a:lvl1pPr marL="0" indent="0" algn="ctr">
              <a:buNone/>
              <a:defRPr sz="800"/>
            </a:lvl1pPr>
          </a:lstStyle>
          <a:p>
            <a:pPr lvl="0"/>
            <a:r>
              <a:rPr lang="en-US" sz="800"/>
              <a:t>Title</a:t>
            </a:r>
            <a:endParaRPr lang="en-US"/>
          </a:p>
        </p:txBody>
      </p:sp>
      <p:sp>
        <p:nvSpPr>
          <p:cNvPr id="54" name="Picture Placeholder 3">
            <a:extLst>
              <a:ext uri="{FF2B5EF4-FFF2-40B4-BE49-F238E27FC236}">
                <a16:creationId xmlns:a16="http://schemas.microsoft.com/office/drawing/2014/main" id="{3AC3BE22-195F-48DD-876F-472E5D98E071}"/>
              </a:ext>
            </a:extLst>
          </p:cNvPr>
          <p:cNvSpPr>
            <a:spLocks noGrp="1"/>
          </p:cNvSpPr>
          <p:nvPr>
            <p:ph type="pic" sz="quarter" idx="34"/>
          </p:nvPr>
        </p:nvSpPr>
        <p:spPr>
          <a:xfrm>
            <a:off x="6183649" y="3322289"/>
            <a:ext cx="1024228" cy="1316743"/>
          </a:xfrm>
        </p:spPr>
        <p:txBody>
          <a:bodyPr/>
          <a:lstStyle>
            <a:lvl1pPr marL="0" indent="0">
              <a:buNone/>
              <a:defRPr/>
            </a:lvl1pPr>
          </a:lstStyle>
          <a:p>
            <a:endParaRPr lang="en-US"/>
          </a:p>
        </p:txBody>
      </p:sp>
      <p:sp>
        <p:nvSpPr>
          <p:cNvPr id="55" name="Text Placeholder 5">
            <a:extLst>
              <a:ext uri="{FF2B5EF4-FFF2-40B4-BE49-F238E27FC236}">
                <a16:creationId xmlns:a16="http://schemas.microsoft.com/office/drawing/2014/main" id="{6CED9066-5B4A-4232-93F6-AE625A78B340}"/>
              </a:ext>
            </a:extLst>
          </p:cNvPr>
          <p:cNvSpPr>
            <a:spLocks noGrp="1"/>
          </p:cNvSpPr>
          <p:nvPr>
            <p:ph type="body" sz="quarter" idx="35" hasCustomPrompt="1"/>
          </p:nvPr>
        </p:nvSpPr>
        <p:spPr>
          <a:xfrm>
            <a:off x="7265909" y="3569629"/>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6" name="Text Placeholder 7">
            <a:extLst>
              <a:ext uri="{FF2B5EF4-FFF2-40B4-BE49-F238E27FC236}">
                <a16:creationId xmlns:a16="http://schemas.microsoft.com/office/drawing/2014/main" id="{11532001-1BDD-4903-96AC-C9570ABB6A41}"/>
              </a:ext>
            </a:extLst>
          </p:cNvPr>
          <p:cNvSpPr>
            <a:spLocks noGrp="1"/>
          </p:cNvSpPr>
          <p:nvPr>
            <p:ph type="body" sz="quarter" idx="36" hasCustomPrompt="1"/>
          </p:nvPr>
        </p:nvSpPr>
        <p:spPr>
          <a:xfrm>
            <a:off x="7265910" y="3866079"/>
            <a:ext cx="1371522" cy="340829"/>
          </a:xfrm>
        </p:spPr>
        <p:txBody>
          <a:bodyPr anchor="ctr">
            <a:normAutofit/>
          </a:bodyPr>
          <a:lstStyle>
            <a:lvl1pPr marL="0" indent="0" algn="ctr">
              <a:buNone/>
              <a:defRPr sz="800"/>
            </a:lvl1pPr>
          </a:lstStyle>
          <a:p>
            <a:pPr lvl="0"/>
            <a:r>
              <a:rPr lang="en-US" sz="800"/>
              <a:t>Title</a:t>
            </a:r>
            <a:endParaRPr lang="en-US"/>
          </a:p>
        </p:txBody>
      </p:sp>
      <p:sp>
        <p:nvSpPr>
          <p:cNvPr id="57" name="Rectangle 56">
            <a:extLst>
              <a:ext uri="{FF2B5EF4-FFF2-40B4-BE49-F238E27FC236}">
                <a16:creationId xmlns:a16="http://schemas.microsoft.com/office/drawing/2014/main" id="{8A651580-E035-4B1B-834D-CD2492E08091}"/>
              </a:ext>
            </a:extLst>
          </p:cNvPr>
          <p:cNvSpPr/>
          <p:nvPr userDrawn="1"/>
        </p:nvSpPr>
        <p:spPr>
          <a:xfrm rot="5400000">
            <a:off x="-397932" y="829022"/>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1" name="Rectangle 60">
            <a:extLst>
              <a:ext uri="{FF2B5EF4-FFF2-40B4-BE49-F238E27FC236}">
                <a16:creationId xmlns:a16="http://schemas.microsoft.com/office/drawing/2014/main" id="{76F40C4F-ECEE-4427-A8B8-C51B6FC2A2C0}"/>
              </a:ext>
            </a:extLst>
          </p:cNvPr>
          <p:cNvSpPr/>
          <p:nvPr userDrawn="1"/>
        </p:nvSpPr>
        <p:spPr>
          <a:xfrm rot="5400000">
            <a:off x="-406799" y="235815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2" name="Rectangle 61">
            <a:extLst>
              <a:ext uri="{FF2B5EF4-FFF2-40B4-BE49-F238E27FC236}">
                <a16:creationId xmlns:a16="http://schemas.microsoft.com/office/drawing/2014/main" id="{5ACA9D73-9B53-4B35-8A5A-9DD1209FFC3F}"/>
              </a:ext>
            </a:extLst>
          </p:cNvPr>
          <p:cNvSpPr/>
          <p:nvPr userDrawn="1"/>
        </p:nvSpPr>
        <p:spPr>
          <a:xfrm rot="5400000">
            <a:off x="-406799" y="3887286"/>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4" name="Rectangle 63">
            <a:extLst>
              <a:ext uri="{FF2B5EF4-FFF2-40B4-BE49-F238E27FC236}">
                <a16:creationId xmlns:a16="http://schemas.microsoft.com/office/drawing/2014/main" id="{BB53143E-4E24-4F2E-8EF7-B734F157B345}"/>
              </a:ext>
            </a:extLst>
          </p:cNvPr>
          <p:cNvSpPr/>
          <p:nvPr userDrawn="1"/>
        </p:nvSpPr>
        <p:spPr>
          <a:xfrm rot="5400000">
            <a:off x="2516987" y="2358153"/>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5" name="Rectangle 64">
            <a:extLst>
              <a:ext uri="{FF2B5EF4-FFF2-40B4-BE49-F238E27FC236}">
                <a16:creationId xmlns:a16="http://schemas.microsoft.com/office/drawing/2014/main" id="{D9960686-5920-4EEE-8860-AD3F1320206B}"/>
              </a:ext>
            </a:extLst>
          </p:cNvPr>
          <p:cNvSpPr/>
          <p:nvPr userDrawn="1"/>
        </p:nvSpPr>
        <p:spPr>
          <a:xfrm rot="5400000">
            <a:off x="2523146" y="388728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7" name="Rectangle 66">
            <a:extLst>
              <a:ext uri="{FF2B5EF4-FFF2-40B4-BE49-F238E27FC236}">
                <a16:creationId xmlns:a16="http://schemas.microsoft.com/office/drawing/2014/main" id="{E5AD35A0-0B85-4CD3-9E88-379C10174C14}"/>
              </a:ext>
            </a:extLst>
          </p:cNvPr>
          <p:cNvSpPr/>
          <p:nvPr userDrawn="1"/>
        </p:nvSpPr>
        <p:spPr>
          <a:xfrm rot="5400000">
            <a:off x="5431907" y="2358155"/>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8" name="Rectangle 67">
            <a:extLst>
              <a:ext uri="{FF2B5EF4-FFF2-40B4-BE49-F238E27FC236}">
                <a16:creationId xmlns:a16="http://schemas.microsoft.com/office/drawing/2014/main" id="{1AAA936C-F473-461F-9075-51329772263E}"/>
              </a:ext>
            </a:extLst>
          </p:cNvPr>
          <p:cNvSpPr/>
          <p:nvPr userDrawn="1"/>
        </p:nvSpPr>
        <p:spPr>
          <a:xfrm rot="5400000">
            <a:off x="5431905" y="388728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5" name="Title 14">
            <a:extLst>
              <a:ext uri="{FF2B5EF4-FFF2-40B4-BE49-F238E27FC236}">
                <a16:creationId xmlns:a16="http://schemas.microsoft.com/office/drawing/2014/main" id="{F1729FF3-4DF8-4C46-B8A0-6751BCA89A71}"/>
              </a:ext>
            </a:extLst>
          </p:cNvPr>
          <p:cNvSpPr>
            <a:spLocks noGrp="1"/>
          </p:cNvSpPr>
          <p:nvPr>
            <p:ph type="title"/>
          </p:nvPr>
        </p:nvSpPr>
        <p:spPr>
          <a:xfrm>
            <a:off x="3088144" y="273844"/>
            <a:ext cx="5427205" cy="994172"/>
          </a:xfrm>
        </p:spPr>
        <p:txBody>
          <a:bodyPr/>
          <a:lstStyle/>
          <a:p>
            <a:r>
              <a:rPr lang="en-US"/>
              <a:t>Click to edit Master title style</a:t>
            </a:r>
          </a:p>
        </p:txBody>
      </p:sp>
      <p:sp>
        <p:nvSpPr>
          <p:cNvPr id="2" name="Date Placeholder 1">
            <a:extLst>
              <a:ext uri="{FF2B5EF4-FFF2-40B4-BE49-F238E27FC236}">
                <a16:creationId xmlns:a16="http://schemas.microsoft.com/office/drawing/2014/main" id="{D8795489-FFF0-4F57-A238-4D59366540AD}"/>
              </a:ext>
            </a:extLst>
          </p:cNvPr>
          <p:cNvSpPr>
            <a:spLocks noGrp="1"/>
          </p:cNvSpPr>
          <p:nvPr>
            <p:ph type="dt" sz="half" idx="37"/>
          </p:nvPr>
        </p:nvSpPr>
        <p:spPr/>
        <p:txBody>
          <a:bodyPr/>
          <a:lstStyle/>
          <a:p>
            <a:r>
              <a:rPr lang="en-US"/>
              <a:t>June 2021</a:t>
            </a:r>
          </a:p>
        </p:txBody>
      </p:sp>
      <p:sp>
        <p:nvSpPr>
          <p:cNvPr id="3" name="Footer Placeholder 2">
            <a:extLst>
              <a:ext uri="{FF2B5EF4-FFF2-40B4-BE49-F238E27FC236}">
                <a16:creationId xmlns:a16="http://schemas.microsoft.com/office/drawing/2014/main" id="{4956FA23-C249-45CA-86A1-4C9BBC88F5CB}"/>
              </a:ext>
            </a:extLst>
          </p:cNvPr>
          <p:cNvSpPr>
            <a:spLocks noGrp="1"/>
          </p:cNvSpPr>
          <p:nvPr>
            <p:ph type="ftr" sz="quarter" idx="38"/>
          </p:nvPr>
        </p:nvSpPr>
        <p:spPr/>
        <p:txBody>
          <a:bodyPr/>
          <a:lstStyle/>
          <a:p>
            <a:r>
              <a:rPr lang="en-US"/>
              <a:t>Virtual AskQC Office Hours: Evolution of a WorldCat Record</a:t>
            </a:r>
          </a:p>
        </p:txBody>
      </p:sp>
      <p:sp>
        <p:nvSpPr>
          <p:cNvPr id="5" name="Slide Number Placeholder 4">
            <a:extLst>
              <a:ext uri="{FF2B5EF4-FFF2-40B4-BE49-F238E27FC236}">
                <a16:creationId xmlns:a16="http://schemas.microsoft.com/office/drawing/2014/main" id="{CD9BC803-A4B7-4B75-9F91-BFCA305461AE}"/>
              </a:ext>
            </a:extLst>
          </p:cNvPr>
          <p:cNvSpPr>
            <a:spLocks noGrp="1"/>
          </p:cNvSpPr>
          <p:nvPr>
            <p:ph type="sldNum" sz="quarter" idx="39"/>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550063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48B2-BF98-4659-99E4-7F0DF55FBD7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35F44-6CC5-4E6A-A752-9DB8AB8198F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47C00-A665-4A0E-9EEE-6217926CC73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8D8211-ED8A-4674-A889-DFB1A2D17E5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1D1C8-531E-4404-89E1-DC9400F6EAE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DBB269A0-6128-4BC4-BD90-4798A4D25541}"/>
              </a:ext>
            </a:extLst>
          </p:cNvPr>
          <p:cNvSpPr>
            <a:spLocks noGrp="1"/>
          </p:cNvSpPr>
          <p:nvPr>
            <p:ph type="dt" sz="half" idx="10"/>
          </p:nvPr>
        </p:nvSpPr>
        <p:spPr/>
        <p:txBody>
          <a:bodyPr/>
          <a:lstStyle/>
          <a:p>
            <a:r>
              <a:rPr lang="en-US"/>
              <a:t>June 2021</a:t>
            </a:r>
          </a:p>
        </p:txBody>
      </p:sp>
      <p:sp>
        <p:nvSpPr>
          <p:cNvPr id="14" name="Footer Placeholder 13">
            <a:extLst>
              <a:ext uri="{FF2B5EF4-FFF2-40B4-BE49-F238E27FC236}">
                <a16:creationId xmlns:a16="http://schemas.microsoft.com/office/drawing/2014/main" id="{9131B18F-62D2-4106-9DA5-9B762B5EF01B}"/>
              </a:ext>
            </a:extLst>
          </p:cNvPr>
          <p:cNvSpPr>
            <a:spLocks noGrp="1"/>
          </p:cNvSpPr>
          <p:nvPr>
            <p:ph type="ftr" sz="quarter" idx="11"/>
          </p:nvPr>
        </p:nvSpPr>
        <p:spPr/>
        <p:txBody>
          <a:bodyPr/>
          <a:lstStyle/>
          <a:p>
            <a:r>
              <a:rPr lang="en-US"/>
              <a:t>Virtual AskQC Office Hours: Evolution of a WorldCat Record</a:t>
            </a:r>
          </a:p>
        </p:txBody>
      </p:sp>
      <p:sp>
        <p:nvSpPr>
          <p:cNvPr id="15" name="Slide Number Placeholder 14">
            <a:extLst>
              <a:ext uri="{FF2B5EF4-FFF2-40B4-BE49-F238E27FC236}">
                <a16:creationId xmlns:a16="http://schemas.microsoft.com/office/drawing/2014/main" id="{328572D0-4B18-4603-8173-973DDA8D4443}"/>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89020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B4BC-8960-4ABF-B801-491EC44D3712}"/>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DD779010-5F5B-4A55-A7A4-B0BBEECF22BA}"/>
              </a:ext>
            </a:extLst>
          </p:cNvPr>
          <p:cNvSpPr>
            <a:spLocks noGrp="1"/>
          </p:cNvSpPr>
          <p:nvPr>
            <p:ph type="dt" sz="half" idx="10"/>
          </p:nvPr>
        </p:nvSpPr>
        <p:spPr/>
        <p:txBody>
          <a:bodyPr/>
          <a:lstStyle/>
          <a:p>
            <a:r>
              <a:rPr lang="en-US"/>
              <a:t>June 2021</a:t>
            </a:r>
          </a:p>
        </p:txBody>
      </p:sp>
      <p:sp>
        <p:nvSpPr>
          <p:cNvPr id="10" name="Footer Placeholder 9">
            <a:extLst>
              <a:ext uri="{FF2B5EF4-FFF2-40B4-BE49-F238E27FC236}">
                <a16:creationId xmlns:a16="http://schemas.microsoft.com/office/drawing/2014/main" id="{D128FAE6-7FA9-4460-884E-7B49464CB889}"/>
              </a:ext>
            </a:extLst>
          </p:cNvPr>
          <p:cNvSpPr>
            <a:spLocks noGrp="1"/>
          </p:cNvSpPr>
          <p:nvPr>
            <p:ph type="ftr" sz="quarter" idx="11"/>
          </p:nvPr>
        </p:nvSpPr>
        <p:spPr/>
        <p:txBody>
          <a:bodyPr/>
          <a:lstStyle/>
          <a:p>
            <a:r>
              <a:rPr lang="en-US"/>
              <a:t>Virtual AskQC Office Hours: Evolution of a WorldCat Record</a:t>
            </a:r>
          </a:p>
        </p:txBody>
      </p:sp>
      <p:sp>
        <p:nvSpPr>
          <p:cNvPr id="11" name="Slide Number Placeholder 10">
            <a:extLst>
              <a:ext uri="{FF2B5EF4-FFF2-40B4-BE49-F238E27FC236}">
                <a16:creationId xmlns:a16="http://schemas.microsoft.com/office/drawing/2014/main" id="{A70231EC-B681-465A-9F70-458898955DA5}"/>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415448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30A39602-8E49-47C4-9B93-32F717C9AAA4}"/>
              </a:ext>
            </a:extLst>
          </p:cNvPr>
          <p:cNvSpPr>
            <a:spLocks noGrp="1"/>
          </p:cNvSpPr>
          <p:nvPr>
            <p:ph type="dt" sz="half" idx="10"/>
          </p:nvPr>
        </p:nvSpPr>
        <p:spPr/>
        <p:txBody>
          <a:bodyPr/>
          <a:lstStyle/>
          <a:p>
            <a:r>
              <a:rPr lang="en-US"/>
              <a:t>June 2021</a:t>
            </a:r>
          </a:p>
        </p:txBody>
      </p:sp>
      <p:sp>
        <p:nvSpPr>
          <p:cNvPr id="9" name="Footer Placeholder 8">
            <a:extLst>
              <a:ext uri="{FF2B5EF4-FFF2-40B4-BE49-F238E27FC236}">
                <a16:creationId xmlns:a16="http://schemas.microsoft.com/office/drawing/2014/main" id="{1881893A-251B-49E2-8F48-144C6CB418B4}"/>
              </a:ext>
            </a:extLst>
          </p:cNvPr>
          <p:cNvSpPr>
            <a:spLocks noGrp="1"/>
          </p:cNvSpPr>
          <p:nvPr>
            <p:ph type="ftr" sz="quarter" idx="11"/>
          </p:nvPr>
        </p:nvSpPr>
        <p:spPr/>
        <p:txBody>
          <a:bodyPr/>
          <a:lstStyle/>
          <a:p>
            <a:r>
              <a:rPr lang="en-US"/>
              <a:t>Virtual AskQC Office Hours: Evolution of a WorldCat Record</a:t>
            </a:r>
          </a:p>
        </p:txBody>
      </p:sp>
      <p:sp>
        <p:nvSpPr>
          <p:cNvPr id="10" name="Slide Number Placeholder 9">
            <a:extLst>
              <a:ext uri="{FF2B5EF4-FFF2-40B4-BE49-F238E27FC236}">
                <a16:creationId xmlns:a16="http://schemas.microsoft.com/office/drawing/2014/main" id="{5E7CDAEB-96C3-4DC0-98BC-D4481141470C}"/>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658181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E877-75A6-4C66-8DA6-CEE2A9F73D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368C3A-48CA-4DA8-BA43-A0CA5E4338D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3FD19-2CFC-40CB-92B1-6B7A3B7997F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Date Placeholder 10">
            <a:extLst>
              <a:ext uri="{FF2B5EF4-FFF2-40B4-BE49-F238E27FC236}">
                <a16:creationId xmlns:a16="http://schemas.microsoft.com/office/drawing/2014/main" id="{A6B94F41-F6FB-4182-922E-E767A9668301}"/>
              </a:ext>
            </a:extLst>
          </p:cNvPr>
          <p:cNvSpPr>
            <a:spLocks noGrp="1"/>
          </p:cNvSpPr>
          <p:nvPr>
            <p:ph type="dt" sz="half" idx="10"/>
          </p:nvPr>
        </p:nvSpPr>
        <p:spPr/>
        <p:txBody>
          <a:bodyPr/>
          <a:lstStyle/>
          <a:p>
            <a:r>
              <a:rPr lang="en-US"/>
              <a:t>June 2021</a:t>
            </a:r>
          </a:p>
        </p:txBody>
      </p:sp>
      <p:sp>
        <p:nvSpPr>
          <p:cNvPr id="12" name="Footer Placeholder 11">
            <a:extLst>
              <a:ext uri="{FF2B5EF4-FFF2-40B4-BE49-F238E27FC236}">
                <a16:creationId xmlns:a16="http://schemas.microsoft.com/office/drawing/2014/main" id="{B59A7A0D-82CF-4722-8278-F9F36439D843}"/>
              </a:ext>
            </a:extLst>
          </p:cNvPr>
          <p:cNvSpPr>
            <a:spLocks noGrp="1"/>
          </p:cNvSpPr>
          <p:nvPr>
            <p:ph type="ftr" sz="quarter" idx="11"/>
          </p:nvPr>
        </p:nvSpPr>
        <p:spPr/>
        <p:txBody>
          <a:bodyPr/>
          <a:lstStyle/>
          <a:p>
            <a:r>
              <a:rPr lang="en-US"/>
              <a:t>Virtual AskQC Office Hours: Evolution of a WorldCat Record</a:t>
            </a:r>
          </a:p>
        </p:txBody>
      </p:sp>
      <p:sp>
        <p:nvSpPr>
          <p:cNvPr id="13" name="Slide Number Placeholder 12">
            <a:extLst>
              <a:ext uri="{FF2B5EF4-FFF2-40B4-BE49-F238E27FC236}">
                <a16:creationId xmlns:a16="http://schemas.microsoft.com/office/drawing/2014/main" id="{20A896AC-67D8-4A20-AC85-07ED0689255C}"/>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88334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D854-26F0-4B7B-8951-337CA272B9F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A40B834-DDD7-4601-AAA0-BBA2A2B7C97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20A0B66-7A6A-480A-A075-8A3B0BE34E3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Date Placeholder 10">
            <a:extLst>
              <a:ext uri="{FF2B5EF4-FFF2-40B4-BE49-F238E27FC236}">
                <a16:creationId xmlns:a16="http://schemas.microsoft.com/office/drawing/2014/main" id="{AEA418C1-6C83-4385-BEC4-726CF580C2D7}"/>
              </a:ext>
            </a:extLst>
          </p:cNvPr>
          <p:cNvSpPr>
            <a:spLocks noGrp="1"/>
          </p:cNvSpPr>
          <p:nvPr>
            <p:ph type="dt" sz="half" idx="10"/>
          </p:nvPr>
        </p:nvSpPr>
        <p:spPr/>
        <p:txBody>
          <a:bodyPr/>
          <a:lstStyle/>
          <a:p>
            <a:r>
              <a:rPr lang="en-US"/>
              <a:t>June 2021</a:t>
            </a:r>
          </a:p>
        </p:txBody>
      </p:sp>
      <p:sp>
        <p:nvSpPr>
          <p:cNvPr id="12" name="Footer Placeholder 11">
            <a:extLst>
              <a:ext uri="{FF2B5EF4-FFF2-40B4-BE49-F238E27FC236}">
                <a16:creationId xmlns:a16="http://schemas.microsoft.com/office/drawing/2014/main" id="{DC1A6B58-0F8C-4FAD-9D8C-2924780B8FA7}"/>
              </a:ext>
            </a:extLst>
          </p:cNvPr>
          <p:cNvSpPr>
            <a:spLocks noGrp="1"/>
          </p:cNvSpPr>
          <p:nvPr>
            <p:ph type="ftr" sz="quarter" idx="11"/>
          </p:nvPr>
        </p:nvSpPr>
        <p:spPr/>
        <p:txBody>
          <a:bodyPr/>
          <a:lstStyle/>
          <a:p>
            <a:r>
              <a:rPr lang="en-US"/>
              <a:t>Virtual AskQC Office Hours: Evolution of a WorldCat Record</a:t>
            </a:r>
          </a:p>
        </p:txBody>
      </p:sp>
      <p:sp>
        <p:nvSpPr>
          <p:cNvPr id="13" name="Slide Number Placeholder 12">
            <a:extLst>
              <a:ext uri="{FF2B5EF4-FFF2-40B4-BE49-F238E27FC236}">
                <a16:creationId xmlns:a16="http://schemas.microsoft.com/office/drawing/2014/main" id="{B38A56F8-329F-4D17-8E92-4E474A170AFC}"/>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914876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5683-4A6C-498B-916D-1827E4B753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76E0B1-CA73-4046-A9ED-5696B316A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4CEA7514-4D6D-44DE-81BA-0412CB67F978}"/>
              </a:ext>
            </a:extLst>
          </p:cNvPr>
          <p:cNvSpPr>
            <a:spLocks noGrp="1"/>
          </p:cNvSpPr>
          <p:nvPr>
            <p:ph type="dt" sz="half" idx="10"/>
          </p:nvPr>
        </p:nvSpPr>
        <p:spPr/>
        <p:txBody>
          <a:bodyPr/>
          <a:lstStyle/>
          <a:p>
            <a:r>
              <a:rPr lang="en-US"/>
              <a:t>June 2021</a:t>
            </a:r>
          </a:p>
        </p:txBody>
      </p:sp>
      <p:sp>
        <p:nvSpPr>
          <p:cNvPr id="14" name="Footer Placeholder 13">
            <a:extLst>
              <a:ext uri="{FF2B5EF4-FFF2-40B4-BE49-F238E27FC236}">
                <a16:creationId xmlns:a16="http://schemas.microsoft.com/office/drawing/2014/main" id="{553199CC-705F-4ED8-993A-57917C69EB8A}"/>
              </a:ext>
            </a:extLst>
          </p:cNvPr>
          <p:cNvSpPr>
            <a:spLocks noGrp="1"/>
          </p:cNvSpPr>
          <p:nvPr>
            <p:ph type="ftr" sz="quarter" idx="11"/>
          </p:nvPr>
        </p:nvSpPr>
        <p:spPr/>
        <p:txBody>
          <a:bodyPr/>
          <a:lstStyle/>
          <a:p>
            <a:r>
              <a:rPr lang="en-US"/>
              <a:t>Virtual AskQC Office Hours: Evolution of a WorldCat Record</a:t>
            </a:r>
          </a:p>
        </p:txBody>
      </p:sp>
      <p:sp>
        <p:nvSpPr>
          <p:cNvPr id="15" name="Slide Number Placeholder 14">
            <a:extLst>
              <a:ext uri="{FF2B5EF4-FFF2-40B4-BE49-F238E27FC236}">
                <a16:creationId xmlns:a16="http://schemas.microsoft.com/office/drawing/2014/main" id="{28258A03-0AB6-408D-B711-E9FC3AE37017}"/>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073161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DBA4D-82A1-4CED-9E47-BF468DAE19D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C42C82-AF68-41E4-A9B3-EF46F8C391C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FF403D1-0A84-48CB-9B85-F2A287F6702D}"/>
              </a:ext>
            </a:extLst>
          </p:cNvPr>
          <p:cNvSpPr>
            <a:spLocks noGrp="1"/>
          </p:cNvSpPr>
          <p:nvPr>
            <p:ph type="dt" sz="half" idx="10"/>
          </p:nvPr>
        </p:nvSpPr>
        <p:spPr/>
        <p:txBody>
          <a:bodyPr/>
          <a:lstStyle/>
          <a:p>
            <a:r>
              <a:rPr lang="en-US"/>
              <a:t>June 2021</a:t>
            </a:r>
          </a:p>
        </p:txBody>
      </p:sp>
      <p:sp>
        <p:nvSpPr>
          <p:cNvPr id="11" name="Footer Placeholder 10">
            <a:extLst>
              <a:ext uri="{FF2B5EF4-FFF2-40B4-BE49-F238E27FC236}">
                <a16:creationId xmlns:a16="http://schemas.microsoft.com/office/drawing/2014/main" id="{3F2ED1CB-DF1A-41A6-B87C-2616EE81B674}"/>
              </a:ext>
            </a:extLst>
          </p:cNvPr>
          <p:cNvSpPr>
            <a:spLocks noGrp="1"/>
          </p:cNvSpPr>
          <p:nvPr>
            <p:ph type="ftr" sz="quarter" idx="11"/>
          </p:nvPr>
        </p:nvSpPr>
        <p:spPr/>
        <p:txBody>
          <a:bodyPr/>
          <a:lstStyle/>
          <a:p>
            <a:r>
              <a:rPr lang="en-US"/>
              <a:t>Virtual AskQC Office Hours: Evolution of a WorldCat Record</a:t>
            </a:r>
          </a:p>
        </p:txBody>
      </p:sp>
      <p:sp>
        <p:nvSpPr>
          <p:cNvPr id="12" name="Slide Number Placeholder 11">
            <a:extLst>
              <a:ext uri="{FF2B5EF4-FFF2-40B4-BE49-F238E27FC236}">
                <a16:creationId xmlns:a16="http://schemas.microsoft.com/office/drawing/2014/main" id="{74497618-4AC5-413F-A9F7-3EB80C8734C8}"/>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111685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9728-66CC-4AEE-BBB3-B00C6146B6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E6F10D6-4C94-470F-B720-D63226143A9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681540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584FD1-0B5E-483A-94C1-003B59367085}"/>
              </a:ext>
            </a:extLst>
          </p:cNvPr>
          <p:cNvSpPr>
            <a:spLocks noGrp="1"/>
          </p:cNvSpPr>
          <p:nvPr>
            <p:ph type="pic" sz="quarter" idx="10"/>
          </p:nvPr>
        </p:nvSpPr>
        <p:spPr>
          <a:xfrm>
            <a:off x="882650" y="716162"/>
            <a:ext cx="2040854" cy="1928816"/>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5460F76F-5CC9-4860-9808-41F2CC9C34B0}"/>
              </a:ext>
            </a:extLst>
          </p:cNvPr>
          <p:cNvSpPr/>
          <p:nvPr userDrawn="1"/>
        </p:nvSpPr>
        <p:spPr>
          <a:xfrm rot="5400000">
            <a:off x="-524273" y="123805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14">
            <a:extLst>
              <a:ext uri="{FF2B5EF4-FFF2-40B4-BE49-F238E27FC236}">
                <a16:creationId xmlns:a16="http://schemas.microsoft.com/office/drawing/2014/main" id="{12EBEB37-526C-4E30-AF50-A64ED76D85F7}"/>
              </a:ext>
            </a:extLst>
          </p:cNvPr>
          <p:cNvSpPr>
            <a:spLocks noGrp="1"/>
          </p:cNvSpPr>
          <p:nvPr>
            <p:ph type="body" sz="quarter" idx="15" hasCustomPrompt="1"/>
          </p:nvPr>
        </p:nvSpPr>
        <p:spPr>
          <a:xfrm>
            <a:off x="750931" y="713780"/>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Text Placeholder 7">
            <a:extLst>
              <a:ext uri="{FF2B5EF4-FFF2-40B4-BE49-F238E27FC236}">
                <a16:creationId xmlns:a16="http://schemas.microsoft.com/office/drawing/2014/main" id="{5081555F-5E4F-49D6-B50B-AA61C77E19DA}"/>
              </a:ext>
            </a:extLst>
          </p:cNvPr>
          <p:cNvSpPr>
            <a:spLocks noGrp="1"/>
          </p:cNvSpPr>
          <p:nvPr>
            <p:ph type="body" sz="quarter" idx="16" hasCustomPrompt="1"/>
          </p:nvPr>
        </p:nvSpPr>
        <p:spPr>
          <a:xfrm>
            <a:off x="3600137" y="713782"/>
            <a:ext cx="4410075" cy="606304"/>
          </a:xfrm>
        </p:spPr>
        <p:txBody>
          <a:bodyPr>
            <a:normAutofit/>
          </a:bodyPr>
          <a:lstStyle>
            <a:lvl1pPr marL="0" indent="0">
              <a:buNone/>
              <a:defRPr sz="3600" b="1">
                <a:solidFill>
                  <a:srgbClr val="236192"/>
                </a:solidFill>
                <a:latin typeface="+mj-lt"/>
              </a:defRPr>
            </a:lvl1pPr>
          </a:lstStyle>
          <a:p>
            <a:pPr lvl="0"/>
            <a:r>
              <a:rPr lang="en-US"/>
              <a:t>Speaker name</a:t>
            </a:r>
          </a:p>
        </p:txBody>
      </p:sp>
      <p:sp>
        <p:nvSpPr>
          <p:cNvPr id="10" name="Text Placeholder 9">
            <a:extLst>
              <a:ext uri="{FF2B5EF4-FFF2-40B4-BE49-F238E27FC236}">
                <a16:creationId xmlns:a16="http://schemas.microsoft.com/office/drawing/2014/main" id="{18064950-5C0A-4B69-8A74-E7AB77DACB07}"/>
              </a:ext>
            </a:extLst>
          </p:cNvPr>
          <p:cNvSpPr>
            <a:spLocks noGrp="1"/>
          </p:cNvSpPr>
          <p:nvPr>
            <p:ph type="body" sz="quarter" idx="17" hasCustomPrompt="1"/>
          </p:nvPr>
        </p:nvSpPr>
        <p:spPr>
          <a:xfrm>
            <a:off x="3600451" y="1443039"/>
            <a:ext cx="4409762" cy="606304"/>
          </a:xfrm>
        </p:spPr>
        <p:txBody>
          <a:bodyPr/>
          <a:lstStyle>
            <a:lvl1pPr marL="0" indent="0">
              <a:buNone/>
              <a:defRPr/>
            </a:lvl1pPr>
          </a:lstStyle>
          <a:p>
            <a:pPr lvl="0"/>
            <a:r>
              <a:rPr lang="en-US"/>
              <a:t>Speaker position/title</a:t>
            </a:r>
          </a:p>
        </p:txBody>
      </p:sp>
      <p:cxnSp>
        <p:nvCxnSpPr>
          <p:cNvPr id="12" name="Straight Connector 11">
            <a:extLst>
              <a:ext uri="{FF2B5EF4-FFF2-40B4-BE49-F238E27FC236}">
                <a16:creationId xmlns:a16="http://schemas.microsoft.com/office/drawing/2014/main" id="{8C615626-7637-4C71-80A5-0CAE4E5B4887}"/>
              </a:ext>
            </a:extLst>
          </p:cNvPr>
          <p:cNvCxnSpPr/>
          <p:nvPr userDrawn="1"/>
        </p:nvCxnSpPr>
        <p:spPr>
          <a:xfrm>
            <a:off x="3600137" y="2170090"/>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630EC3-7C48-49F0-B12A-007F05628D34}"/>
              </a:ext>
            </a:extLst>
          </p:cNvPr>
          <p:cNvSpPr>
            <a:spLocks noGrp="1"/>
          </p:cNvSpPr>
          <p:nvPr>
            <p:ph type="dt" sz="half" idx="18"/>
          </p:nvPr>
        </p:nvSpPr>
        <p:spPr/>
        <p:txBody>
          <a:bodyPr/>
          <a:lstStyle/>
          <a:p>
            <a:r>
              <a:rPr lang="en-US"/>
              <a:t>June 2021</a:t>
            </a:r>
          </a:p>
        </p:txBody>
      </p:sp>
      <p:sp>
        <p:nvSpPr>
          <p:cNvPr id="3" name="Footer Placeholder 2">
            <a:extLst>
              <a:ext uri="{FF2B5EF4-FFF2-40B4-BE49-F238E27FC236}">
                <a16:creationId xmlns:a16="http://schemas.microsoft.com/office/drawing/2014/main" id="{84C0FF75-8834-4CEF-AE94-A7FD96CF5306}"/>
              </a:ext>
            </a:extLst>
          </p:cNvPr>
          <p:cNvSpPr>
            <a:spLocks noGrp="1"/>
          </p:cNvSpPr>
          <p:nvPr>
            <p:ph type="ftr" sz="quarter" idx="19"/>
          </p:nvPr>
        </p:nvSpPr>
        <p:spPr/>
        <p:txBody>
          <a:bodyPr/>
          <a:lstStyle/>
          <a:p>
            <a:r>
              <a:rPr lang="en-US"/>
              <a:t>Virtual AskQC Office Hours: Evolution of a WorldCat Record</a:t>
            </a:r>
          </a:p>
        </p:txBody>
      </p:sp>
      <p:sp>
        <p:nvSpPr>
          <p:cNvPr id="7" name="Slide Number Placeholder 6">
            <a:extLst>
              <a:ext uri="{FF2B5EF4-FFF2-40B4-BE49-F238E27FC236}">
                <a16:creationId xmlns:a16="http://schemas.microsoft.com/office/drawing/2014/main" id="{BF120B10-6682-4B45-94FC-57CFF3418C43}"/>
              </a:ext>
            </a:extLst>
          </p:cNvPr>
          <p:cNvSpPr>
            <a:spLocks noGrp="1"/>
          </p:cNvSpPr>
          <p:nvPr>
            <p:ph type="sldNum" sz="quarter" idx="20"/>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827937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584FD1-0B5E-483A-94C1-003B59367085}"/>
              </a:ext>
            </a:extLst>
          </p:cNvPr>
          <p:cNvSpPr>
            <a:spLocks noGrp="1"/>
          </p:cNvSpPr>
          <p:nvPr>
            <p:ph type="pic" sz="quarter" idx="10"/>
          </p:nvPr>
        </p:nvSpPr>
        <p:spPr>
          <a:xfrm>
            <a:off x="882650" y="304044"/>
            <a:ext cx="2040854" cy="1928816"/>
          </a:xfrm>
        </p:spPr>
        <p:txBody>
          <a:bodyPr/>
          <a:lstStyle>
            <a:lvl1pPr marL="0" indent="0">
              <a:buNone/>
              <a:defRPr/>
            </a:lvl1pPr>
          </a:lstStyle>
          <a:p>
            <a:endParaRPr lang="en-US"/>
          </a:p>
        </p:txBody>
      </p:sp>
      <p:sp>
        <p:nvSpPr>
          <p:cNvPr id="5" name="Rectangle 4">
            <a:extLst>
              <a:ext uri="{FF2B5EF4-FFF2-40B4-BE49-F238E27FC236}">
                <a16:creationId xmlns:a16="http://schemas.microsoft.com/office/drawing/2014/main" id="{5460F76F-5CC9-4860-9808-41F2CC9C34B0}"/>
              </a:ext>
            </a:extLst>
          </p:cNvPr>
          <p:cNvSpPr/>
          <p:nvPr userDrawn="1"/>
        </p:nvSpPr>
        <p:spPr>
          <a:xfrm rot="5400000">
            <a:off x="-524273" y="825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14">
            <a:extLst>
              <a:ext uri="{FF2B5EF4-FFF2-40B4-BE49-F238E27FC236}">
                <a16:creationId xmlns:a16="http://schemas.microsoft.com/office/drawing/2014/main" id="{12EBEB37-526C-4E30-AF50-A64ED76D85F7}"/>
              </a:ext>
            </a:extLst>
          </p:cNvPr>
          <p:cNvSpPr>
            <a:spLocks noGrp="1"/>
          </p:cNvSpPr>
          <p:nvPr>
            <p:ph type="body" sz="quarter" idx="15" hasCustomPrompt="1"/>
          </p:nvPr>
        </p:nvSpPr>
        <p:spPr>
          <a:xfrm>
            <a:off x="744872" y="301660"/>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Text Placeholder 7">
            <a:extLst>
              <a:ext uri="{FF2B5EF4-FFF2-40B4-BE49-F238E27FC236}">
                <a16:creationId xmlns:a16="http://schemas.microsoft.com/office/drawing/2014/main" id="{5081555F-5E4F-49D6-B50B-AA61C77E19DA}"/>
              </a:ext>
            </a:extLst>
          </p:cNvPr>
          <p:cNvSpPr>
            <a:spLocks noGrp="1"/>
          </p:cNvSpPr>
          <p:nvPr>
            <p:ph type="body" sz="quarter" idx="16" hasCustomPrompt="1"/>
          </p:nvPr>
        </p:nvSpPr>
        <p:spPr>
          <a:xfrm>
            <a:off x="3600137" y="301664"/>
            <a:ext cx="5543863" cy="606304"/>
          </a:xfrm>
        </p:spPr>
        <p:txBody>
          <a:bodyPr>
            <a:normAutofit/>
          </a:bodyPr>
          <a:lstStyle>
            <a:lvl1pPr marL="0" indent="0">
              <a:buNone/>
              <a:defRPr sz="3600" b="1">
                <a:solidFill>
                  <a:srgbClr val="236192"/>
                </a:solidFill>
                <a:latin typeface="+mj-lt"/>
              </a:defRPr>
            </a:lvl1pPr>
          </a:lstStyle>
          <a:p>
            <a:pPr lvl="0"/>
            <a:r>
              <a:rPr lang="en-US"/>
              <a:t>Speaker name</a:t>
            </a:r>
          </a:p>
        </p:txBody>
      </p:sp>
      <p:sp>
        <p:nvSpPr>
          <p:cNvPr id="10" name="Text Placeholder 9">
            <a:extLst>
              <a:ext uri="{FF2B5EF4-FFF2-40B4-BE49-F238E27FC236}">
                <a16:creationId xmlns:a16="http://schemas.microsoft.com/office/drawing/2014/main" id="{18064950-5C0A-4B69-8A74-E7AB77DACB07}"/>
              </a:ext>
            </a:extLst>
          </p:cNvPr>
          <p:cNvSpPr>
            <a:spLocks noGrp="1"/>
          </p:cNvSpPr>
          <p:nvPr>
            <p:ph type="body" sz="quarter" idx="17" hasCustomPrompt="1"/>
          </p:nvPr>
        </p:nvSpPr>
        <p:spPr>
          <a:xfrm>
            <a:off x="3600451" y="1030921"/>
            <a:ext cx="5543470" cy="606304"/>
          </a:xfrm>
        </p:spPr>
        <p:txBody>
          <a:bodyPr/>
          <a:lstStyle>
            <a:lvl1pPr marL="0" indent="0">
              <a:buNone/>
              <a:defRPr/>
            </a:lvl1pPr>
          </a:lstStyle>
          <a:p>
            <a:pPr lvl="0"/>
            <a:r>
              <a:rPr lang="en-US"/>
              <a:t>Speaker position/title</a:t>
            </a:r>
          </a:p>
        </p:txBody>
      </p:sp>
      <p:cxnSp>
        <p:nvCxnSpPr>
          <p:cNvPr id="12" name="Straight Connector 11">
            <a:extLst>
              <a:ext uri="{FF2B5EF4-FFF2-40B4-BE49-F238E27FC236}">
                <a16:creationId xmlns:a16="http://schemas.microsoft.com/office/drawing/2014/main" id="{8C615626-7637-4C71-80A5-0CAE4E5B4887}"/>
              </a:ext>
            </a:extLst>
          </p:cNvPr>
          <p:cNvCxnSpPr/>
          <p:nvPr userDrawn="1"/>
        </p:nvCxnSpPr>
        <p:spPr>
          <a:xfrm>
            <a:off x="3600137" y="1757972"/>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5E53AE62-C732-4AC3-9D19-9078A48841FC}"/>
              </a:ext>
            </a:extLst>
          </p:cNvPr>
          <p:cNvSpPr>
            <a:spLocks noGrp="1"/>
          </p:cNvSpPr>
          <p:nvPr>
            <p:ph type="pic" sz="quarter" idx="18"/>
          </p:nvPr>
        </p:nvSpPr>
        <p:spPr>
          <a:xfrm>
            <a:off x="882964" y="2487465"/>
            <a:ext cx="2040854" cy="1928816"/>
          </a:xfrm>
        </p:spPr>
        <p:txBody>
          <a:bodyPr/>
          <a:lstStyle>
            <a:lvl1pPr marL="0" indent="0">
              <a:buNone/>
              <a:defRPr/>
            </a:lvl1pPr>
          </a:lstStyle>
          <a:p>
            <a:endParaRPr lang="en-US"/>
          </a:p>
        </p:txBody>
      </p:sp>
      <p:sp>
        <p:nvSpPr>
          <p:cNvPr id="11" name="Rectangle 10">
            <a:extLst>
              <a:ext uri="{FF2B5EF4-FFF2-40B4-BE49-F238E27FC236}">
                <a16:creationId xmlns:a16="http://schemas.microsoft.com/office/drawing/2014/main" id="{057DA0A2-2A0E-4270-9DB6-9D4A59944E56}"/>
              </a:ext>
            </a:extLst>
          </p:cNvPr>
          <p:cNvSpPr/>
          <p:nvPr userDrawn="1"/>
        </p:nvSpPr>
        <p:spPr>
          <a:xfrm rot="5400000">
            <a:off x="-523959" y="3009357"/>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4">
            <a:extLst>
              <a:ext uri="{FF2B5EF4-FFF2-40B4-BE49-F238E27FC236}">
                <a16:creationId xmlns:a16="http://schemas.microsoft.com/office/drawing/2014/main" id="{4BCFC9BF-B5DA-424E-B98C-2A07F1E514CB}"/>
              </a:ext>
            </a:extLst>
          </p:cNvPr>
          <p:cNvSpPr>
            <a:spLocks noGrp="1"/>
          </p:cNvSpPr>
          <p:nvPr>
            <p:ph type="body" sz="quarter" idx="19" hasCustomPrompt="1"/>
          </p:nvPr>
        </p:nvSpPr>
        <p:spPr>
          <a:xfrm>
            <a:off x="744872" y="2482698"/>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4" name="Text Placeholder 7">
            <a:extLst>
              <a:ext uri="{FF2B5EF4-FFF2-40B4-BE49-F238E27FC236}">
                <a16:creationId xmlns:a16="http://schemas.microsoft.com/office/drawing/2014/main" id="{FA73E84B-11E5-4007-B52D-62386BE32767}"/>
              </a:ext>
            </a:extLst>
          </p:cNvPr>
          <p:cNvSpPr>
            <a:spLocks noGrp="1"/>
          </p:cNvSpPr>
          <p:nvPr>
            <p:ph type="body" sz="quarter" idx="20" hasCustomPrompt="1"/>
          </p:nvPr>
        </p:nvSpPr>
        <p:spPr>
          <a:xfrm>
            <a:off x="3600451" y="2485085"/>
            <a:ext cx="5543863" cy="606304"/>
          </a:xfrm>
        </p:spPr>
        <p:txBody>
          <a:bodyPr>
            <a:normAutofit/>
          </a:bodyPr>
          <a:lstStyle>
            <a:lvl1pPr marL="0" indent="0">
              <a:buNone/>
              <a:defRPr sz="3600" b="1">
                <a:solidFill>
                  <a:srgbClr val="236192"/>
                </a:solidFill>
                <a:latin typeface="+mj-lt"/>
              </a:defRPr>
            </a:lvl1pPr>
          </a:lstStyle>
          <a:p>
            <a:pPr lvl="0"/>
            <a:r>
              <a:rPr lang="en-US"/>
              <a:t>Speaker name</a:t>
            </a:r>
          </a:p>
        </p:txBody>
      </p:sp>
      <p:sp>
        <p:nvSpPr>
          <p:cNvPr id="15" name="Text Placeholder 9">
            <a:extLst>
              <a:ext uri="{FF2B5EF4-FFF2-40B4-BE49-F238E27FC236}">
                <a16:creationId xmlns:a16="http://schemas.microsoft.com/office/drawing/2014/main" id="{FABD7F29-C9B7-47CE-8F5E-01EDB3B95E51}"/>
              </a:ext>
            </a:extLst>
          </p:cNvPr>
          <p:cNvSpPr>
            <a:spLocks noGrp="1"/>
          </p:cNvSpPr>
          <p:nvPr>
            <p:ph type="body" sz="quarter" idx="21" hasCustomPrompt="1"/>
          </p:nvPr>
        </p:nvSpPr>
        <p:spPr>
          <a:xfrm>
            <a:off x="3600765" y="3214342"/>
            <a:ext cx="5543470" cy="606304"/>
          </a:xfrm>
        </p:spPr>
        <p:txBody>
          <a:bodyPr/>
          <a:lstStyle>
            <a:lvl1pPr marL="0" indent="0">
              <a:buNone/>
              <a:defRPr/>
            </a:lvl1pPr>
          </a:lstStyle>
          <a:p>
            <a:pPr lvl="0"/>
            <a:r>
              <a:rPr lang="en-US"/>
              <a:t>Speaker position/title</a:t>
            </a:r>
          </a:p>
        </p:txBody>
      </p:sp>
      <p:cxnSp>
        <p:nvCxnSpPr>
          <p:cNvPr id="16" name="Straight Connector 15">
            <a:extLst>
              <a:ext uri="{FF2B5EF4-FFF2-40B4-BE49-F238E27FC236}">
                <a16:creationId xmlns:a16="http://schemas.microsoft.com/office/drawing/2014/main" id="{1DB680C8-DE91-465E-BB7E-228133D10391}"/>
              </a:ext>
            </a:extLst>
          </p:cNvPr>
          <p:cNvCxnSpPr/>
          <p:nvPr userDrawn="1"/>
        </p:nvCxnSpPr>
        <p:spPr>
          <a:xfrm>
            <a:off x="3600451" y="3941393"/>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2B94056-E8BD-473E-A3A3-059174DD48E6}"/>
              </a:ext>
            </a:extLst>
          </p:cNvPr>
          <p:cNvSpPr>
            <a:spLocks noGrp="1"/>
          </p:cNvSpPr>
          <p:nvPr>
            <p:ph type="dt" sz="half" idx="22"/>
          </p:nvPr>
        </p:nvSpPr>
        <p:spPr/>
        <p:txBody>
          <a:bodyPr/>
          <a:lstStyle/>
          <a:p>
            <a:r>
              <a:rPr lang="en-US"/>
              <a:t>June 2021</a:t>
            </a:r>
          </a:p>
        </p:txBody>
      </p:sp>
      <p:sp>
        <p:nvSpPr>
          <p:cNvPr id="18" name="Footer Placeholder 17">
            <a:extLst>
              <a:ext uri="{FF2B5EF4-FFF2-40B4-BE49-F238E27FC236}">
                <a16:creationId xmlns:a16="http://schemas.microsoft.com/office/drawing/2014/main" id="{BFEC57ED-48CF-4085-AA21-97AE3BC09781}"/>
              </a:ext>
            </a:extLst>
          </p:cNvPr>
          <p:cNvSpPr>
            <a:spLocks noGrp="1"/>
          </p:cNvSpPr>
          <p:nvPr>
            <p:ph type="ftr" sz="quarter" idx="23"/>
          </p:nvPr>
        </p:nvSpPr>
        <p:spPr/>
        <p:txBody>
          <a:bodyPr/>
          <a:lstStyle/>
          <a:p>
            <a:r>
              <a:rPr lang="en-US"/>
              <a:t>Virtual AskQC Office Hours: Evolution of a WorldCat Record</a:t>
            </a:r>
          </a:p>
        </p:txBody>
      </p:sp>
      <p:sp>
        <p:nvSpPr>
          <p:cNvPr id="19" name="Slide Number Placeholder 18">
            <a:extLst>
              <a:ext uri="{FF2B5EF4-FFF2-40B4-BE49-F238E27FC236}">
                <a16:creationId xmlns:a16="http://schemas.microsoft.com/office/drawing/2014/main" id="{F34E3E1A-0CE7-4D6D-B39A-568A5A7F2166}"/>
              </a:ext>
            </a:extLst>
          </p:cNvPr>
          <p:cNvSpPr>
            <a:spLocks noGrp="1"/>
          </p:cNvSpPr>
          <p:nvPr>
            <p:ph type="sldNum" sz="quarter" idx="24"/>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128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ABE2F7-8D07-48C2-97E7-7F8A138CB304}"/>
              </a:ext>
            </a:extLst>
          </p:cNvPr>
          <p:cNvSpPr>
            <a:spLocks noGrp="1"/>
          </p:cNvSpPr>
          <p:nvPr>
            <p:ph type="pic" sz="quarter" idx="10"/>
          </p:nvPr>
        </p:nvSpPr>
        <p:spPr>
          <a:xfrm>
            <a:off x="353812" y="180315"/>
            <a:ext cx="1024228" cy="1316743"/>
          </a:xfrm>
        </p:spPr>
        <p:txBody>
          <a:bodyPr/>
          <a:lstStyle>
            <a:lvl1pPr marL="0" indent="0">
              <a:buNone/>
              <a:defRPr/>
            </a:lvl1pPr>
          </a:lstStyle>
          <a:p>
            <a:endParaRPr lang="en-US"/>
          </a:p>
        </p:txBody>
      </p:sp>
      <p:sp>
        <p:nvSpPr>
          <p:cNvPr id="6" name="Text Placeholder 5">
            <a:extLst>
              <a:ext uri="{FF2B5EF4-FFF2-40B4-BE49-F238E27FC236}">
                <a16:creationId xmlns:a16="http://schemas.microsoft.com/office/drawing/2014/main" id="{FAB63514-9D08-4DC0-B2C6-7133FE4BA11D}"/>
              </a:ext>
            </a:extLst>
          </p:cNvPr>
          <p:cNvSpPr>
            <a:spLocks noGrp="1"/>
          </p:cNvSpPr>
          <p:nvPr>
            <p:ph type="body" sz="quarter" idx="11" hasCustomPrompt="1"/>
          </p:nvPr>
        </p:nvSpPr>
        <p:spPr>
          <a:xfrm>
            <a:off x="1436072" y="42765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8" name="Text Placeholder 7">
            <a:extLst>
              <a:ext uri="{FF2B5EF4-FFF2-40B4-BE49-F238E27FC236}">
                <a16:creationId xmlns:a16="http://schemas.microsoft.com/office/drawing/2014/main" id="{19295D5C-CAEB-4DF2-91CC-BFF323C64E7A}"/>
              </a:ext>
            </a:extLst>
          </p:cNvPr>
          <p:cNvSpPr>
            <a:spLocks noGrp="1"/>
          </p:cNvSpPr>
          <p:nvPr>
            <p:ph type="body" sz="quarter" idx="12" hasCustomPrompt="1"/>
          </p:nvPr>
        </p:nvSpPr>
        <p:spPr>
          <a:xfrm>
            <a:off x="1436073" y="724105"/>
            <a:ext cx="1371522" cy="340829"/>
          </a:xfrm>
        </p:spPr>
        <p:txBody>
          <a:bodyPr anchor="ctr">
            <a:normAutofit/>
          </a:bodyPr>
          <a:lstStyle>
            <a:lvl1pPr marL="0" indent="0" algn="ctr">
              <a:buNone/>
              <a:defRPr sz="800"/>
            </a:lvl1pPr>
          </a:lstStyle>
          <a:p>
            <a:pPr lvl="0"/>
            <a:r>
              <a:rPr lang="en-US" sz="800"/>
              <a:t>Title</a:t>
            </a:r>
            <a:endParaRPr lang="en-US"/>
          </a:p>
        </p:txBody>
      </p:sp>
      <p:sp>
        <p:nvSpPr>
          <p:cNvPr id="30" name="Picture Placeholder 3">
            <a:extLst>
              <a:ext uri="{FF2B5EF4-FFF2-40B4-BE49-F238E27FC236}">
                <a16:creationId xmlns:a16="http://schemas.microsoft.com/office/drawing/2014/main" id="{FE0F31B8-C2B8-4031-9270-8ECB33911879}"/>
              </a:ext>
            </a:extLst>
          </p:cNvPr>
          <p:cNvSpPr>
            <a:spLocks noGrp="1"/>
          </p:cNvSpPr>
          <p:nvPr>
            <p:ph type="pic" sz="quarter" idx="13"/>
          </p:nvPr>
        </p:nvSpPr>
        <p:spPr>
          <a:xfrm>
            <a:off x="353812" y="1709448"/>
            <a:ext cx="1024228" cy="1316743"/>
          </a:xfrm>
        </p:spPr>
        <p:txBody>
          <a:bodyPr/>
          <a:lstStyle>
            <a:lvl1pPr marL="0" indent="0">
              <a:buNone/>
              <a:defRPr/>
            </a:lvl1pPr>
          </a:lstStyle>
          <a:p>
            <a:endParaRPr lang="en-US"/>
          </a:p>
        </p:txBody>
      </p:sp>
      <p:sp>
        <p:nvSpPr>
          <p:cNvPr id="31" name="Text Placeholder 5">
            <a:extLst>
              <a:ext uri="{FF2B5EF4-FFF2-40B4-BE49-F238E27FC236}">
                <a16:creationId xmlns:a16="http://schemas.microsoft.com/office/drawing/2014/main" id="{65CE98FF-756C-4D0F-BB24-A0560A340B04}"/>
              </a:ext>
            </a:extLst>
          </p:cNvPr>
          <p:cNvSpPr>
            <a:spLocks noGrp="1"/>
          </p:cNvSpPr>
          <p:nvPr>
            <p:ph type="body" sz="quarter" idx="14" hasCustomPrompt="1"/>
          </p:nvPr>
        </p:nvSpPr>
        <p:spPr>
          <a:xfrm>
            <a:off x="1436072" y="1956788"/>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2" name="Text Placeholder 7">
            <a:extLst>
              <a:ext uri="{FF2B5EF4-FFF2-40B4-BE49-F238E27FC236}">
                <a16:creationId xmlns:a16="http://schemas.microsoft.com/office/drawing/2014/main" id="{958B7983-84F0-47DA-A711-8156BA5A52D6}"/>
              </a:ext>
            </a:extLst>
          </p:cNvPr>
          <p:cNvSpPr>
            <a:spLocks noGrp="1"/>
          </p:cNvSpPr>
          <p:nvPr>
            <p:ph type="body" sz="quarter" idx="15" hasCustomPrompt="1"/>
          </p:nvPr>
        </p:nvSpPr>
        <p:spPr>
          <a:xfrm>
            <a:off x="1436073" y="2253238"/>
            <a:ext cx="1371522" cy="340829"/>
          </a:xfrm>
        </p:spPr>
        <p:txBody>
          <a:bodyPr anchor="ctr">
            <a:normAutofit/>
          </a:bodyPr>
          <a:lstStyle>
            <a:lvl1pPr marL="0" indent="0" algn="ctr">
              <a:buNone/>
              <a:defRPr sz="800"/>
            </a:lvl1pPr>
          </a:lstStyle>
          <a:p>
            <a:pPr lvl="0"/>
            <a:r>
              <a:rPr lang="en-US" sz="800"/>
              <a:t>Title</a:t>
            </a:r>
            <a:endParaRPr lang="en-US"/>
          </a:p>
        </p:txBody>
      </p:sp>
      <p:sp>
        <p:nvSpPr>
          <p:cNvPr id="33" name="Picture Placeholder 3">
            <a:extLst>
              <a:ext uri="{FF2B5EF4-FFF2-40B4-BE49-F238E27FC236}">
                <a16:creationId xmlns:a16="http://schemas.microsoft.com/office/drawing/2014/main" id="{24192ACE-E662-4279-B7AD-6C28CAEF14BB}"/>
              </a:ext>
            </a:extLst>
          </p:cNvPr>
          <p:cNvSpPr>
            <a:spLocks noGrp="1"/>
          </p:cNvSpPr>
          <p:nvPr>
            <p:ph type="pic" sz="quarter" idx="16"/>
          </p:nvPr>
        </p:nvSpPr>
        <p:spPr>
          <a:xfrm>
            <a:off x="353811" y="3238582"/>
            <a:ext cx="1024228" cy="1316743"/>
          </a:xfrm>
        </p:spPr>
        <p:txBody>
          <a:bodyPr/>
          <a:lstStyle>
            <a:lvl1pPr marL="0" indent="0">
              <a:buNone/>
              <a:defRPr/>
            </a:lvl1pPr>
          </a:lstStyle>
          <a:p>
            <a:endParaRPr lang="en-US"/>
          </a:p>
        </p:txBody>
      </p:sp>
      <p:sp>
        <p:nvSpPr>
          <p:cNvPr id="34" name="Text Placeholder 5">
            <a:extLst>
              <a:ext uri="{FF2B5EF4-FFF2-40B4-BE49-F238E27FC236}">
                <a16:creationId xmlns:a16="http://schemas.microsoft.com/office/drawing/2014/main" id="{5A6E6493-B4C6-4DA6-94B7-20014465B377}"/>
              </a:ext>
            </a:extLst>
          </p:cNvPr>
          <p:cNvSpPr>
            <a:spLocks noGrp="1"/>
          </p:cNvSpPr>
          <p:nvPr>
            <p:ph type="body" sz="quarter" idx="17" hasCustomPrompt="1"/>
          </p:nvPr>
        </p:nvSpPr>
        <p:spPr>
          <a:xfrm>
            <a:off x="1436071" y="348592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5" name="Text Placeholder 7">
            <a:extLst>
              <a:ext uri="{FF2B5EF4-FFF2-40B4-BE49-F238E27FC236}">
                <a16:creationId xmlns:a16="http://schemas.microsoft.com/office/drawing/2014/main" id="{4C4E6C94-8005-48CE-BC2D-97160D36F689}"/>
              </a:ext>
            </a:extLst>
          </p:cNvPr>
          <p:cNvSpPr>
            <a:spLocks noGrp="1"/>
          </p:cNvSpPr>
          <p:nvPr>
            <p:ph type="body" sz="quarter" idx="18" hasCustomPrompt="1"/>
          </p:nvPr>
        </p:nvSpPr>
        <p:spPr>
          <a:xfrm>
            <a:off x="1436072" y="3782372"/>
            <a:ext cx="1371522" cy="340829"/>
          </a:xfrm>
        </p:spPr>
        <p:txBody>
          <a:bodyPr anchor="ctr">
            <a:normAutofit/>
          </a:bodyPr>
          <a:lstStyle>
            <a:lvl1pPr marL="0" indent="0" algn="ctr">
              <a:buNone/>
              <a:defRPr sz="800"/>
            </a:lvl1pPr>
          </a:lstStyle>
          <a:p>
            <a:pPr lvl="0"/>
            <a:r>
              <a:rPr lang="en-US" sz="800"/>
              <a:t>Title</a:t>
            </a:r>
            <a:endParaRPr lang="en-US"/>
          </a:p>
        </p:txBody>
      </p:sp>
      <p:sp>
        <p:nvSpPr>
          <p:cNvPr id="39" name="Picture Placeholder 3">
            <a:extLst>
              <a:ext uri="{FF2B5EF4-FFF2-40B4-BE49-F238E27FC236}">
                <a16:creationId xmlns:a16="http://schemas.microsoft.com/office/drawing/2014/main" id="{A618D15C-43E6-4B10-9D18-ED452ACE1124}"/>
              </a:ext>
            </a:extLst>
          </p:cNvPr>
          <p:cNvSpPr>
            <a:spLocks noGrp="1"/>
          </p:cNvSpPr>
          <p:nvPr>
            <p:ph type="pic" sz="quarter" idx="19"/>
          </p:nvPr>
        </p:nvSpPr>
        <p:spPr>
          <a:xfrm>
            <a:off x="3268731" y="180315"/>
            <a:ext cx="1024228" cy="1316743"/>
          </a:xfrm>
        </p:spPr>
        <p:txBody>
          <a:bodyPr/>
          <a:lstStyle>
            <a:lvl1pPr marL="0" indent="0">
              <a:buNone/>
              <a:defRPr/>
            </a:lvl1pPr>
          </a:lstStyle>
          <a:p>
            <a:endParaRPr lang="en-US"/>
          </a:p>
        </p:txBody>
      </p:sp>
      <p:sp>
        <p:nvSpPr>
          <p:cNvPr id="40" name="Text Placeholder 5">
            <a:extLst>
              <a:ext uri="{FF2B5EF4-FFF2-40B4-BE49-F238E27FC236}">
                <a16:creationId xmlns:a16="http://schemas.microsoft.com/office/drawing/2014/main" id="{14A9B54C-DE95-4ABA-A6B7-E44101004DD6}"/>
              </a:ext>
            </a:extLst>
          </p:cNvPr>
          <p:cNvSpPr>
            <a:spLocks noGrp="1"/>
          </p:cNvSpPr>
          <p:nvPr>
            <p:ph type="body" sz="quarter" idx="20" hasCustomPrompt="1"/>
          </p:nvPr>
        </p:nvSpPr>
        <p:spPr>
          <a:xfrm>
            <a:off x="4350991" y="42765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1" name="Text Placeholder 7">
            <a:extLst>
              <a:ext uri="{FF2B5EF4-FFF2-40B4-BE49-F238E27FC236}">
                <a16:creationId xmlns:a16="http://schemas.microsoft.com/office/drawing/2014/main" id="{29E34AC3-FE49-4D79-8867-06ACFAD9FDB1}"/>
              </a:ext>
            </a:extLst>
          </p:cNvPr>
          <p:cNvSpPr>
            <a:spLocks noGrp="1"/>
          </p:cNvSpPr>
          <p:nvPr>
            <p:ph type="body" sz="quarter" idx="21" hasCustomPrompt="1"/>
          </p:nvPr>
        </p:nvSpPr>
        <p:spPr>
          <a:xfrm>
            <a:off x="4350992" y="724105"/>
            <a:ext cx="1371522" cy="340829"/>
          </a:xfrm>
        </p:spPr>
        <p:txBody>
          <a:bodyPr anchor="ctr">
            <a:normAutofit/>
          </a:bodyPr>
          <a:lstStyle>
            <a:lvl1pPr marL="0" indent="0" algn="ctr">
              <a:buNone/>
              <a:defRPr sz="800"/>
            </a:lvl1pPr>
          </a:lstStyle>
          <a:p>
            <a:pPr lvl="0"/>
            <a:r>
              <a:rPr lang="en-US" sz="800"/>
              <a:t>Title</a:t>
            </a:r>
            <a:endParaRPr lang="en-US"/>
          </a:p>
        </p:txBody>
      </p:sp>
      <p:sp>
        <p:nvSpPr>
          <p:cNvPr id="42" name="Picture Placeholder 3">
            <a:extLst>
              <a:ext uri="{FF2B5EF4-FFF2-40B4-BE49-F238E27FC236}">
                <a16:creationId xmlns:a16="http://schemas.microsoft.com/office/drawing/2014/main" id="{0A6E9896-72A1-4A67-A7FC-9FB5E37DA798}"/>
              </a:ext>
            </a:extLst>
          </p:cNvPr>
          <p:cNvSpPr>
            <a:spLocks noGrp="1"/>
          </p:cNvSpPr>
          <p:nvPr>
            <p:ph type="pic" sz="quarter" idx="22"/>
          </p:nvPr>
        </p:nvSpPr>
        <p:spPr>
          <a:xfrm>
            <a:off x="3268731" y="1709448"/>
            <a:ext cx="1024228" cy="1316743"/>
          </a:xfrm>
        </p:spPr>
        <p:txBody>
          <a:bodyPr/>
          <a:lstStyle>
            <a:lvl1pPr marL="0" indent="0">
              <a:buNone/>
              <a:defRPr/>
            </a:lvl1pPr>
          </a:lstStyle>
          <a:p>
            <a:endParaRPr lang="en-US"/>
          </a:p>
        </p:txBody>
      </p:sp>
      <p:sp>
        <p:nvSpPr>
          <p:cNvPr id="43" name="Text Placeholder 5">
            <a:extLst>
              <a:ext uri="{FF2B5EF4-FFF2-40B4-BE49-F238E27FC236}">
                <a16:creationId xmlns:a16="http://schemas.microsoft.com/office/drawing/2014/main" id="{F6D3F50A-2891-4871-97F7-BD3526625F96}"/>
              </a:ext>
            </a:extLst>
          </p:cNvPr>
          <p:cNvSpPr>
            <a:spLocks noGrp="1"/>
          </p:cNvSpPr>
          <p:nvPr>
            <p:ph type="body" sz="quarter" idx="23" hasCustomPrompt="1"/>
          </p:nvPr>
        </p:nvSpPr>
        <p:spPr>
          <a:xfrm>
            <a:off x="4350991" y="1956788"/>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4" name="Text Placeholder 7">
            <a:extLst>
              <a:ext uri="{FF2B5EF4-FFF2-40B4-BE49-F238E27FC236}">
                <a16:creationId xmlns:a16="http://schemas.microsoft.com/office/drawing/2014/main" id="{27505D12-C833-4AC4-936B-0648A0425417}"/>
              </a:ext>
            </a:extLst>
          </p:cNvPr>
          <p:cNvSpPr>
            <a:spLocks noGrp="1"/>
          </p:cNvSpPr>
          <p:nvPr>
            <p:ph type="body" sz="quarter" idx="24" hasCustomPrompt="1"/>
          </p:nvPr>
        </p:nvSpPr>
        <p:spPr>
          <a:xfrm>
            <a:off x="4350992" y="2253238"/>
            <a:ext cx="1371522" cy="340829"/>
          </a:xfrm>
        </p:spPr>
        <p:txBody>
          <a:bodyPr anchor="ctr">
            <a:normAutofit/>
          </a:bodyPr>
          <a:lstStyle>
            <a:lvl1pPr marL="0" indent="0" algn="ctr">
              <a:buNone/>
              <a:defRPr sz="800"/>
            </a:lvl1pPr>
          </a:lstStyle>
          <a:p>
            <a:pPr lvl="0"/>
            <a:r>
              <a:rPr lang="en-US" sz="800"/>
              <a:t>Title</a:t>
            </a:r>
            <a:endParaRPr lang="en-US"/>
          </a:p>
        </p:txBody>
      </p:sp>
      <p:sp>
        <p:nvSpPr>
          <p:cNvPr id="45" name="Picture Placeholder 3">
            <a:extLst>
              <a:ext uri="{FF2B5EF4-FFF2-40B4-BE49-F238E27FC236}">
                <a16:creationId xmlns:a16="http://schemas.microsoft.com/office/drawing/2014/main" id="{94D4592B-B970-46FC-B77B-4B5329065F79}"/>
              </a:ext>
            </a:extLst>
          </p:cNvPr>
          <p:cNvSpPr>
            <a:spLocks noGrp="1"/>
          </p:cNvSpPr>
          <p:nvPr>
            <p:ph type="pic" sz="quarter" idx="25"/>
          </p:nvPr>
        </p:nvSpPr>
        <p:spPr>
          <a:xfrm>
            <a:off x="3268730" y="3238582"/>
            <a:ext cx="1024228" cy="1316743"/>
          </a:xfrm>
        </p:spPr>
        <p:txBody>
          <a:bodyPr/>
          <a:lstStyle>
            <a:lvl1pPr marL="0" indent="0">
              <a:buNone/>
              <a:defRPr/>
            </a:lvl1pPr>
          </a:lstStyle>
          <a:p>
            <a:endParaRPr lang="en-US"/>
          </a:p>
        </p:txBody>
      </p:sp>
      <p:sp>
        <p:nvSpPr>
          <p:cNvPr id="46" name="Text Placeholder 5">
            <a:extLst>
              <a:ext uri="{FF2B5EF4-FFF2-40B4-BE49-F238E27FC236}">
                <a16:creationId xmlns:a16="http://schemas.microsoft.com/office/drawing/2014/main" id="{B8B7A88F-A2A1-40B4-BE90-5A8D949A79E3}"/>
              </a:ext>
            </a:extLst>
          </p:cNvPr>
          <p:cNvSpPr>
            <a:spLocks noGrp="1"/>
          </p:cNvSpPr>
          <p:nvPr>
            <p:ph type="body" sz="quarter" idx="26" hasCustomPrompt="1"/>
          </p:nvPr>
        </p:nvSpPr>
        <p:spPr>
          <a:xfrm>
            <a:off x="4350990" y="348592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7" name="Text Placeholder 7">
            <a:extLst>
              <a:ext uri="{FF2B5EF4-FFF2-40B4-BE49-F238E27FC236}">
                <a16:creationId xmlns:a16="http://schemas.microsoft.com/office/drawing/2014/main" id="{881C8AF2-7C54-4393-AD9C-6873382679B7}"/>
              </a:ext>
            </a:extLst>
          </p:cNvPr>
          <p:cNvSpPr>
            <a:spLocks noGrp="1"/>
          </p:cNvSpPr>
          <p:nvPr>
            <p:ph type="body" sz="quarter" idx="27" hasCustomPrompt="1"/>
          </p:nvPr>
        </p:nvSpPr>
        <p:spPr>
          <a:xfrm>
            <a:off x="4350991" y="3782372"/>
            <a:ext cx="1371522" cy="340829"/>
          </a:xfrm>
        </p:spPr>
        <p:txBody>
          <a:bodyPr anchor="ctr">
            <a:normAutofit/>
          </a:bodyPr>
          <a:lstStyle>
            <a:lvl1pPr marL="0" indent="0" algn="ctr">
              <a:buNone/>
              <a:defRPr sz="800"/>
            </a:lvl1pPr>
          </a:lstStyle>
          <a:p>
            <a:pPr lvl="0"/>
            <a:r>
              <a:rPr lang="en-US" sz="800"/>
              <a:t>Title</a:t>
            </a:r>
            <a:endParaRPr lang="en-US"/>
          </a:p>
        </p:txBody>
      </p:sp>
      <p:sp>
        <p:nvSpPr>
          <p:cNvPr id="48" name="Picture Placeholder 3">
            <a:extLst>
              <a:ext uri="{FF2B5EF4-FFF2-40B4-BE49-F238E27FC236}">
                <a16:creationId xmlns:a16="http://schemas.microsoft.com/office/drawing/2014/main" id="{9ADB6532-96D5-4A82-8EA7-AA2BF3EFA16A}"/>
              </a:ext>
            </a:extLst>
          </p:cNvPr>
          <p:cNvSpPr>
            <a:spLocks noGrp="1"/>
          </p:cNvSpPr>
          <p:nvPr>
            <p:ph type="pic" sz="quarter" idx="28"/>
          </p:nvPr>
        </p:nvSpPr>
        <p:spPr>
          <a:xfrm>
            <a:off x="6183650" y="180315"/>
            <a:ext cx="1024228" cy="1316743"/>
          </a:xfrm>
        </p:spPr>
        <p:txBody>
          <a:bodyPr/>
          <a:lstStyle>
            <a:lvl1pPr marL="0" indent="0">
              <a:buNone/>
              <a:defRPr/>
            </a:lvl1pPr>
          </a:lstStyle>
          <a:p>
            <a:endParaRPr lang="en-US"/>
          </a:p>
        </p:txBody>
      </p:sp>
      <p:sp>
        <p:nvSpPr>
          <p:cNvPr id="49" name="Text Placeholder 5">
            <a:extLst>
              <a:ext uri="{FF2B5EF4-FFF2-40B4-BE49-F238E27FC236}">
                <a16:creationId xmlns:a16="http://schemas.microsoft.com/office/drawing/2014/main" id="{BC3AB7C5-2D0C-4C00-99EB-EFAEA948C8FE}"/>
              </a:ext>
            </a:extLst>
          </p:cNvPr>
          <p:cNvSpPr>
            <a:spLocks noGrp="1"/>
          </p:cNvSpPr>
          <p:nvPr>
            <p:ph type="body" sz="quarter" idx="29" hasCustomPrompt="1"/>
          </p:nvPr>
        </p:nvSpPr>
        <p:spPr>
          <a:xfrm>
            <a:off x="7265910" y="42765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0" name="Text Placeholder 7">
            <a:extLst>
              <a:ext uri="{FF2B5EF4-FFF2-40B4-BE49-F238E27FC236}">
                <a16:creationId xmlns:a16="http://schemas.microsoft.com/office/drawing/2014/main" id="{A7481E46-E048-4AA9-8243-0B988E4923CE}"/>
              </a:ext>
            </a:extLst>
          </p:cNvPr>
          <p:cNvSpPr>
            <a:spLocks noGrp="1"/>
          </p:cNvSpPr>
          <p:nvPr>
            <p:ph type="body" sz="quarter" idx="30" hasCustomPrompt="1"/>
          </p:nvPr>
        </p:nvSpPr>
        <p:spPr>
          <a:xfrm>
            <a:off x="7265911" y="724105"/>
            <a:ext cx="1371522" cy="340829"/>
          </a:xfrm>
        </p:spPr>
        <p:txBody>
          <a:bodyPr anchor="ctr">
            <a:normAutofit/>
          </a:bodyPr>
          <a:lstStyle>
            <a:lvl1pPr marL="0" indent="0" algn="ctr">
              <a:buNone/>
              <a:defRPr sz="800"/>
            </a:lvl1pPr>
          </a:lstStyle>
          <a:p>
            <a:pPr lvl="0"/>
            <a:r>
              <a:rPr lang="en-US" sz="800"/>
              <a:t>Title</a:t>
            </a:r>
            <a:endParaRPr lang="en-US"/>
          </a:p>
        </p:txBody>
      </p:sp>
      <p:sp>
        <p:nvSpPr>
          <p:cNvPr id="51" name="Picture Placeholder 3">
            <a:extLst>
              <a:ext uri="{FF2B5EF4-FFF2-40B4-BE49-F238E27FC236}">
                <a16:creationId xmlns:a16="http://schemas.microsoft.com/office/drawing/2014/main" id="{D48CB705-A608-438D-9A7F-2B74786AD679}"/>
              </a:ext>
            </a:extLst>
          </p:cNvPr>
          <p:cNvSpPr>
            <a:spLocks noGrp="1"/>
          </p:cNvSpPr>
          <p:nvPr>
            <p:ph type="pic" sz="quarter" idx="31"/>
          </p:nvPr>
        </p:nvSpPr>
        <p:spPr>
          <a:xfrm>
            <a:off x="6183650" y="1709448"/>
            <a:ext cx="1024228" cy="1316743"/>
          </a:xfrm>
        </p:spPr>
        <p:txBody>
          <a:bodyPr/>
          <a:lstStyle>
            <a:lvl1pPr marL="0" indent="0">
              <a:buNone/>
              <a:defRPr/>
            </a:lvl1pPr>
          </a:lstStyle>
          <a:p>
            <a:endParaRPr lang="en-US"/>
          </a:p>
        </p:txBody>
      </p:sp>
      <p:sp>
        <p:nvSpPr>
          <p:cNvPr id="52" name="Text Placeholder 5">
            <a:extLst>
              <a:ext uri="{FF2B5EF4-FFF2-40B4-BE49-F238E27FC236}">
                <a16:creationId xmlns:a16="http://schemas.microsoft.com/office/drawing/2014/main" id="{CE6D02E8-34CC-4F95-8E23-0A96EB3AD192}"/>
              </a:ext>
            </a:extLst>
          </p:cNvPr>
          <p:cNvSpPr>
            <a:spLocks noGrp="1"/>
          </p:cNvSpPr>
          <p:nvPr>
            <p:ph type="body" sz="quarter" idx="32" hasCustomPrompt="1"/>
          </p:nvPr>
        </p:nvSpPr>
        <p:spPr>
          <a:xfrm>
            <a:off x="7265910" y="1956788"/>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3" name="Text Placeholder 7">
            <a:extLst>
              <a:ext uri="{FF2B5EF4-FFF2-40B4-BE49-F238E27FC236}">
                <a16:creationId xmlns:a16="http://schemas.microsoft.com/office/drawing/2014/main" id="{5E0F0776-E6C7-4B7F-AB21-98DFCBC050F2}"/>
              </a:ext>
            </a:extLst>
          </p:cNvPr>
          <p:cNvSpPr>
            <a:spLocks noGrp="1"/>
          </p:cNvSpPr>
          <p:nvPr>
            <p:ph type="body" sz="quarter" idx="33" hasCustomPrompt="1"/>
          </p:nvPr>
        </p:nvSpPr>
        <p:spPr>
          <a:xfrm>
            <a:off x="7265911" y="2253238"/>
            <a:ext cx="1371522" cy="340829"/>
          </a:xfrm>
        </p:spPr>
        <p:txBody>
          <a:bodyPr anchor="ctr">
            <a:normAutofit/>
          </a:bodyPr>
          <a:lstStyle>
            <a:lvl1pPr marL="0" indent="0" algn="ctr">
              <a:buNone/>
              <a:defRPr sz="800"/>
            </a:lvl1pPr>
          </a:lstStyle>
          <a:p>
            <a:pPr lvl="0"/>
            <a:r>
              <a:rPr lang="en-US" sz="800"/>
              <a:t>Title</a:t>
            </a:r>
            <a:endParaRPr lang="en-US"/>
          </a:p>
        </p:txBody>
      </p:sp>
      <p:sp>
        <p:nvSpPr>
          <p:cNvPr id="54" name="Picture Placeholder 3">
            <a:extLst>
              <a:ext uri="{FF2B5EF4-FFF2-40B4-BE49-F238E27FC236}">
                <a16:creationId xmlns:a16="http://schemas.microsoft.com/office/drawing/2014/main" id="{3AC3BE22-195F-48DD-876F-472E5D98E071}"/>
              </a:ext>
            </a:extLst>
          </p:cNvPr>
          <p:cNvSpPr>
            <a:spLocks noGrp="1"/>
          </p:cNvSpPr>
          <p:nvPr>
            <p:ph type="pic" sz="quarter" idx="34"/>
          </p:nvPr>
        </p:nvSpPr>
        <p:spPr>
          <a:xfrm>
            <a:off x="6183649" y="3238582"/>
            <a:ext cx="1024228" cy="1316743"/>
          </a:xfrm>
        </p:spPr>
        <p:txBody>
          <a:bodyPr/>
          <a:lstStyle>
            <a:lvl1pPr marL="0" indent="0">
              <a:buNone/>
              <a:defRPr/>
            </a:lvl1pPr>
          </a:lstStyle>
          <a:p>
            <a:endParaRPr lang="en-US"/>
          </a:p>
        </p:txBody>
      </p:sp>
      <p:sp>
        <p:nvSpPr>
          <p:cNvPr id="55" name="Text Placeholder 5">
            <a:extLst>
              <a:ext uri="{FF2B5EF4-FFF2-40B4-BE49-F238E27FC236}">
                <a16:creationId xmlns:a16="http://schemas.microsoft.com/office/drawing/2014/main" id="{6CED9066-5B4A-4232-93F6-AE625A78B340}"/>
              </a:ext>
            </a:extLst>
          </p:cNvPr>
          <p:cNvSpPr>
            <a:spLocks noGrp="1"/>
          </p:cNvSpPr>
          <p:nvPr>
            <p:ph type="body" sz="quarter" idx="35" hasCustomPrompt="1"/>
          </p:nvPr>
        </p:nvSpPr>
        <p:spPr>
          <a:xfrm>
            <a:off x="7265909" y="348592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6" name="Text Placeholder 7">
            <a:extLst>
              <a:ext uri="{FF2B5EF4-FFF2-40B4-BE49-F238E27FC236}">
                <a16:creationId xmlns:a16="http://schemas.microsoft.com/office/drawing/2014/main" id="{11532001-1BDD-4903-96AC-C9570ABB6A41}"/>
              </a:ext>
            </a:extLst>
          </p:cNvPr>
          <p:cNvSpPr>
            <a:spLocks noGrp="1"/>
          </p:cNvSpPr>
          <p:nvPr>
            <p:ph type="body" sz="quarter" idx="36" hasCustomPrompt="1"/>
          </p:nvPr>
        </p:nvSpPr>
        <p:spPr>
          <a:xfrm>
            <a:off x="7265910" y="3782372"/>
            <a:ext cx="1371522" cy="340829"/>
          </a:xfrm>
        </p:spPr>
        <p:txBody>
          <a:bodyPr anchor="ctr">
            <a:normAutofit/>
          </a:bodyPr>
          <a:lstStyle>
            <a:lvl1pPr marL="0" indent="0" algn="ctr">
              <a:buNone/>
              <a:defRPr sz="800"/>
            </a:lvl1pPr>
          </a:lstStyle>
          <a:p>
            <a:pPr lvl="0"/>
            <a:r>
              <a:rPr lang="en-US" sz="800"/>
              <a:t>Title</a:t>
            </a:r>
            <a:endParaRPr lang="en-US"/>
          </a:p>
        </p:txBody>
      </p:sp>
      <p:sp>
        <p:nvSpPr>
          <p:cNvPr id="57" name="Rectangle 56">
            <a:extLst>
              <a:ext uri="{FF2B5EF4-FFF2-40B4-BE49-F238E27FC236}">
                <a16:creationId xmlns:a16="http://schemas.microsoft.com/office/drawing/2014/main" id="{8A651580-E035-4B1B-834D-CD2492E08091}"/>
              </a:ext>
            </a:extLst>
          </p:cNvPr>
          <p:cNvSpPr/>
          <p:nvPr userDrawn="1"/>
        </p:nvSpPr>
        <p:spPr>
          <a:xfrm rot="5400000">
            <a:off x="-397932" y="745315"/>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1" name="Rectangle 60">
            <a:extLst>
              <a:ext uri="{FF2B5EF4-FFF2-40B4-BE49-F238E27FC236}">
                <a16:creationId xmlns:a16="http://schemas.microsoft.com/office/drawing/2014/main" id="{76F40C4F-ECEE-4427-A8B8-C51B6FC2A2C0}"/>
              </a:ext>
            </a:extLst>
          </p:cNvPr>
          <p:cNvSpPr/>
          <p:nvPr userDrawn="1"/>
        </p:nvSpPr>
        <p:spPr>
          <a:xfrm rot="5400000">
            <a:off x="-406799" y="2274447"/>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2" name="Rectangle 61">
            <a:extLst>
              <a:ext uri="{FF2B5EF4-FFF2-40B4-BE49-F238E27FC236}">
                <a16:creationId xmlns:a16="http://schemas.microsoft.com/office/drawing/2014/main" id="{5ACA9D73-9B53-4B35-8A5A-9DD1209FFC3F}"/>
              </a:ext>
            </a:extLst>
          </p:cNvPr>
          <p:cNvSpPr/>
          <p:nvPr userDrawn="1"/>
        </p:nvSpPr>
        <p:spPr>
          <a:xfrm rot="5400000">
            <a:off x="-406799" y="3803579"/>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3" name="Rectangle 62">
            <a:extLst>
              <a:ext uri="{FF2B5EF4-FFF2-40B4-BE49-F238E27FC236}">
                <a16:creationId xmlns:a16="http://schemas.microsoft.com/office/drawing/2014/main" id="{BA43B85F-9BE4-4834-A464-37BBD71307A2}"/>
              </a:ext>
            </a:extLst>
          </p:cNvPr>
          <p:cNvSpPr/>
          <p:nvPr userDrawn="1"/>
        </p:nvSpPr>
        <p:spPr>
          <a:xfrm rot="5400000">
            <a:off x="2516988" y="74531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4" name="Rectangle 63">
            <a:extLst>
              <a:ext uri="{FF2B5EF4-FFF2-40B4-BE49-F238E27FC236}">
                <a16:creationId xmlns:a16="http://schemas.microsoft.com/office/drawing/2014/main" id="{BB53143E-4E24-4F2E-8EF7-B734F157B345}"/>
              </a:ext>
            </a:extLst>
          </p:cNvPr>
          <p:cNvSpPr/>
          <p:nvPr userDrawn="1"/>
        </p:nvSpPr>
        <p:spPr>
          <a:xfrm rot="5400000">
            <a:off x="2516987" y="2274446"/>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5" name="Rectangle 64">
            <a:extLst>
              <a:ext uri="{FF2B5EF4-FFF2-40B4-BE49-F238E27FC236}">
                <a16:creationId xmlns:a16="http://schemas.microsoft.com/office/drawing/2014/main" id="{D9960686-5920-4EEE-8860-AD3F1320206B}"/>
              </a:ext>
            </a:extLst>
          </p:cNvPr>
          <p:cNvSpPr/>
          <p:nvPr userDrawn="1"/>
        </p:nvSpPr>
        <p:spPr>
          <a:xfrm rot="5400000">
            <a:off x="2523146" y="3803577"/>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6" name="Rectangle 65">
            <a:extLst>
              <a:ext uri="{FF2B5EF4-FFF2-40B4-BE49-F238E27FC236}">
                <a16:creationId xmlns:a16="http://schemas.microsoft.com/office/drawing/2014/main" id="{26646196-0217-491B-8957-EE8CC883A00B}"/>
              </a:ext>
            </a:extLst>
          </p:cNvPr>
          <p:cNvSpPr/>
          <p:nvPr userDrawn="1"/>
        </p:nvSpPr>
        <p:spPr>
          <a:xfrm rot="5400000">
            <a:off x="5431906" y="74531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7" name="Rectangle 66">
            <a:extLst>
              <a:ext uri="{FF2B5EF4-FFF2-40B4-BE49-F238E27FC236}">
                <a16:creationId xmlns:a16="http://schemas.microsoft.com/office/drawing/2014/main" id="{E5AD35A0-0B85-4CD3-9E88-379C10174C14}"/>
              </a:ext>
            </a:extLst>
          </p:cNvPr>
          <p:cNvSpPr/>
          <p:nvPr userDrawn="1"/>
        </p:nvSpPr>
        <p:spPr>
          <a:xfrm rot="5400000">
            <a:off x="5431907" y="2274448"/>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8" name="Rectangle 67">
            <a:extLst>
              <a:ext uri="{FF2B5EF4-FFF2-40B4-BE49-F238E27FC236}">
                <a16:creationId xmlns:a16="http://schemas.microsoft.com/office/drawing/2014/main" id="{1AAA936C-F473-461F-9075-51329772263E}"/>
              </a:ext>
            </a:extLst>
          </p:cNvPr>
          <p:cNvSpPr/>
          <p:nvPr userDrawn="1"/>
        </p:nvSpPr>
        <p:spPr>
          <a:xfrm rot="5400000">
            <a:off x="5431905" y="3803577"/>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 name="Date Placeholder 1">
            <a:extLst>
              <a:ext uri="{FF2B5EF4-FFF2-40B4-BE49-F238E27FC236}">
                <a16:creationId xmlns:a16="http://schemas.microsoft.com/office/drawing/2014/main" id="{A945DAF1-2E23-43F1-B326-2FA17BCDFED1}"/>
              </a:ext>
            </a:extLst>
          </p:cNvPr>
          <p:cNvSpPr>
            <a:spLocks noGrp="1"/>
          </p:cNvSpPr>
          <p:nvPr>
            <p:ph type="dt" sz="half" idx="37"/>
          </p:nvPr>
        </p:nvSpPr>
        <p:spPr/>
        <p:txBody>
          <a:bodyPr/>
          <a:lstStyle/>
          <a:p>
            <a:r>
              <a:rPr lang="en-US"/>
              <a:t>June 2021</a:t>
            </a:r>
          </a:p>
        </p:txBody>
      </p:sp>
      <p:sp>
        <p:nvSpPr>
          <p:cNvPr id="3" name="Footer Placeholder 2">
            <a:extLst>
              <a:ext uri="{FF2B5EF4-FFF2-40B4-BE49-F238E27FC236}">
                <a16:creationId xmlns:a16="http://schemas.microsoft.com/office/drawing/2014/main" id="{E9936D4E-0996-46C3-8852-BC8AE66D2530}"/>
              </a:ext>
            </a:extLst>
          </p:cNvPr>
          <p:cNvSpPr>
            <a:spLocks noGrp="1"/>
          </p:cNvSpPr>
          <p:nvPr>
            <p:ph type="ftr" sz="quarter" idx="38"/>
          </p:nvPr>
        </p:nvSpPr>
        <p:spPr/>
        <p:txBody>
          <a:bodyPr/>
          <a:lstStyle/>
          <a:p>
            <a:r>
              <a:rPr lang="en-US"/>
              <a:t>Virtual AskQC Office Hours: Evolution of a WorldCat Record</a:t>
            </a:r>
          </a:p>
        </p:txBody>
      </p:sp>
      <p:sp>
        <p:nvSpPr>
          <p:cNvPr id="5" name="Slide Number Placeholder 4">
            <a:extLst>
              <a:ext uri="{FF2B5EF4-FFF2-40B4-BE49-F238E27FC236}">
                <a16:creationId xmlns:a16="http://schemas.microsoft.com/office/drawing/2014/main" id="{7EA04D82-5427-4ABD-832C-67C8A76DA95E}"/>
              </a:ext>
            </a:extLst>
          </p:cNvPr>
          <p:cNvSpPr>
            <a:spLocks noGrp="1"/>
          </p:cNvSpPr>
          <p:nvPr>
            <p:ph type="sldNum" sz="quarter" idx="39"/>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52136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0" name="Picture Placeholder 3">
            <a:extLst>
              <a:ext uri="{FF2B5EF4-FFF2-40B4-BE49-F238E27FC236}">
                <a16:creationId xmlns:a16="http://schemas.microsoft.com/office/drawing/2014/main" id="{FE0F31B8-C2B8-4031-9270-8ECB33911879}"/>
              </a:ext>
            </a:extLst>
          </p:cNvPr>
          <p:cNvSpPr>
            <a:spLocks noGrp="1"/>
          </p:cNvSpPr>
          <p:nvPr>
            <p:ph type="pic" sz="quarter" idx="13"/>
          </p:nvPr>
        </p:nvSpPr>
        <p:spPr>
          <a:xfrm>
            <a:off x="353812" y="1542022"/>
            <a:ext cx="1024228" cy="1316743"/>
          </a:xfrm>
        </p:spPr>
        <p:txBody>
          <a:bodyPr/>
          <a:lstStyle>
            <a:lvl1pPr marL="0" indent="0">
              <a:buNone/>
              <a:defRPr/>
            </a:lvl1pPr>
          </a:lstStyle>
          <a:p>
            <a:endParaRPr lang="en-US"/>
          </a:p>
        </p:txBody>
      </p:sp>
      <p:sp>
        <p:nvSpPr>
          <p:cNvPr id="31" name="Text Placeholder 5">
            <a:extLst>
              <a:ext uri="{FF2B5EF4-FFF2-40B4-BE49-F238E27FC236}">
                <a16:creationId xmlns:a16="http://schemas.microsoft.com/office/drawing/2014/main" id="{65CE98FF-756C-4D0F-BB24-A0560A340B04}"/>
              </a:ext>
            </a:extLst>
          </p:cNvPr>
          <p:cNvSpPr>
            <a:spLocks noGrp="1"/>
          </p:cNvSpPr>
          <p:nvPr>
            <p:ph type="body" sz="quarter" idx="14" hasCustomPrompt="1"/>
          </p:nvPr>
        </p:nvSpPr>
        <p:spPr>
          <a:xfrm>
            <a:off x="1436071" y="1827996"/>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32" name="Text Placeholder 7">
            <a:extLst>
              <a:ext uri="{FF2B5EF4-FFF2-40B4-BE49-F238E27FC236}">
                <a16:creationId xmlns:a16="http://schemas.microsoft.com/office/drawing/2014/main" id="{958B7983-84F0-47DA-A711-8156BA5A52D6}"/>
              </a:ext>
            </a:extLst>
          </p:cNvPr>
          <p:cNvSpPr>
            <a:spLocks noGrp="1"/>
          </p:cNvSpPr>
          <p:nvPr>
            <p:ph type="body" sz="quarter" idx="15" hasCustomPrompt="1"/>
          </p:nvPr>
        </p:nvSpPr>
        <p:spPr>
          <a:xfrm>
            <a:off x="1436072" y="2085812"/>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33" name="Picture Placeholder 3">
            <a:extLst>
              <a:ext uri="{FF2B5EF4-FFF2-40B4-BE49-F238E27FC236}">
                <a16:creationId xmlns:a16="http://schemas.microsoft.com/office/drawing/2014/main" id="{24192ACE-E662-4279-B7AD-6C28CAEF14BB}"/>
              </a:ext>
            </a:extLst>
          </p:cNvPr>
          <p:cNvSpPr>
            <a:spLocks noGrp="1"/>
          </p:cNvSpPr>
          <p:nvPr>
            <p:ph type="pic" sz="quarter" idx="16"/>
          </p:nvPr>
        </p:nvSpPr>
        <p:spPr>
          <a:xfrm>
            <a:off x="353811" y="3071156"/>
            <a:ext cx="1024228" cy="1316743"/>
          </a:xfrm>
        </p:spPr>
        <p:txBody>
          <a:bodyPr/>
          <a:lstStyle>
            <a:lvl1pPr marL="0" indent="0">
              <a:buNone/>
              <a:defRPr/>
            </a:lvl1pPr>
          </a:lstStyle>
          <a:p>
            <a:endParaRPr lang="en-US"/>
          </a:p>
        </p:txBody>
      </p:sp>
      <p:sp>
        <p:nvSpPr>
          <p:cNvPr id="34" name="Text Placeholder 5">
            <a:extLst>
              <a:ext uri="{FF2B5EF4-FFF2-40B4-BE49-F238E27FC236}">
                <a16:creationId xmlns:a16="http://schemas.microsoft.com/office/drawing/2014/main" id="{5A6E6493-B4C6-4DA6-94B7-20014465B377}"/>
              </a:ext>
            </a:extLst>
          </p:cNvPr>
          <p:cNvSpPr>
            <a:spLocks noGrp="1"/>
          </p:cNvSpPr>
          <p:nvPr>
            <p:ph type="body" sz="quarter" idx="17" hasCustomPrompt="1"/>
          </p:nvPr>
        </p:nvSpPr>
        <p:spPr>
          <a:xfrm>
            <a:off x="1436070" y="3363569"/>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35" name="Text Placeholder 7">
            <a:extLst>
              <a:ext uri="{FF2B5EF4-FFF2-40B4-BE49-F238E27FC236}">
                <a16:creationId xmlns:a16="http://schemas.microsoft.com/office/drawing/2014/main" id="{4C4E6C94-8005-48CE-BC2D-97160D36F689}"/>
              </a:ext>
            </a:extLst>
          </p:cNvPr>
          <p:cNvSpPr>
            <a:spLocks noGrp="1"/>
          </p:cNvSpPr>
          <p:nvPr>
            <p:ph type="body" sz="quarter" idx="18" hasCustomPrompt="1"/>
          </p:nvPr>
        </p:nvSpPr>
        <p:spPr>
          <a:xfrm>
            <a:off x="1436071" y="3614946"/>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42" name="Picture Placeholder 3">
            <a:extLst>
              <a:ext uri="{FF2B5EF4-FFF2-40B4-BE49-F238E27FC236}">
                <a16:creationId xmlns:a16="http://schemas.microsoft.com/office/drawing/2014/main" id="{0A6E9896-72A1-4A67-A7FC-9FB5E37DA798}"/>
              </a:ext>
            </a:extLst>
          </p:cNvPr>
          <p:cNvSpPr>
            <a:spLocks noGrp="1"/>
          </p:cNvSpPr>
          <p:nvPr>
            <p:ph type="pic" sz="quarter" idx="22"/>
          </p:nvPr>
        </p:nvSpPr>
        <p:spPr>
          <a:xfrm>
            <a:off x="3268731" y="1542022"/>
            <a:ext cx="1024228" cy="1316743"/>
          </a:xfrm>
        </p:spPr>
        <p:txBody>
          <a:bodyPr/>
          <a:lstStyle>
            <a:lvl1pPr marL="0" indent="0">
              <a:buNone/>
              <a:defRPr/>
            </a:lvl1pPr>
          </a:lstStyle>
          <a:p>
            <a:endParaRPr lang="en-US"/>
          </a:p>
        </p:txBody>
      </p:sp>
      <p:sp>
        <p:nvSpPr>
          <p:cNvPr id="43" name="Text Placeholder 5">
            <a:extLst>
              <a:ext uri="{FF2B5EF4-FFF2-40B4-BE49-F238E27FC236}">
                <a16:creationId xmlns:a16="http://schemas.microsoft.com/office/drawing/2014/main" id="{F6D3F50A-2891-4871-97F7-BD3526625F96}"/>
              </a:ext>
            </a:extLst>
          </p:cNvPr>
          <p:cNvSpPr>
            <a:spLocks noGrp="1"/>
          </p:cNvSpPr>
          <p:nvPr>
            <p:ph type="body" sz="quarter" idx="23" hasCustomPrompt="1"/>
          </p:nvPr>
        </p:nvSpPr>
        <p:spPr>
          <a:xfrm>
            <a:off x="4350990" y="1827996"/>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44" name="Text Placeholder 7">
            <a:extLst>
              <a:ext uri="{FF2B5EF4-FFF2-40B4-BE49-F238E27FC236}">
                <a16:creationId xmlns:a16="http://schemas.microsoft.com/office/drawing/2014/main" id="{27505D12-C833-4AC4-936B-0648A0425417}"/>
              </a:ext>
            </a:extLst>
          </p:cNvPr>
          <p:cNvSpPr>
            <a:spLocks noGrp="1"/>
          </p:cNvSpPr>
          <p:nvPr>
            <p:ph type="body" sz="quarter" idx="24" hasCustomPrompt="1"/>
          </p:nvPr>
        </p:nvSpPr>
        <p:spPr>
          <a:xfrm>
            <a:off x="4350991" y="2085812"/>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45" name="Picture Placeholder 3">
            <a:extLst>
              <a:ext uri="{FF2B5EF4-FFF2-40B4-BE49-F238E27FC236}">
                <a16:creationId xmlns:a16="http://schemas.microsoft.com/office/drawing/2014/main" id="{94D4592B-B970-46FC-B77B-4B5329065F79}"/>
              </a:ext>
            </a:extLst>
          </p:cNvPr>
          <p:cNvSpPr>
            <a:spLocks noGrp="1"/>
          </p:cNvSpPr>
          <p:nvPr>
            <p:ph type="pic" sz="quarter" idx="25"/>
          </p:nvPr>
        </p:nvSpPr>
        <p:spPr>
          <a:xfrm>
            <a:off x="3268730" y="3071156"/>
            <a:ext cx="1024228" cy="1316743"/>
          </a:xfrm>
        </p:spPr>
        <p:txBody>
          <a:bodyPr/>
          <a:lstStyle>
            <a:lvl1pPr marL="0" indent="0">
              <a:buNone/>
              <a:defRPr/>
            </a:lvl1pPr>
          </a:lstStyle>
          <a:p>
            <a:endParaRPr lang="en-US"/>
          </a:p>
        </p:txBody>
      </p:sp>
      <p:sp>
        <p:nvSpPr>
          <p:cNvPr id="46" name="Text Placeholder 5">
            <a:extLst>
              <a:ext uri="{FF2B5EF4-FFF2-40B4-BE49-F238E27FC236}">
                <a16:creationId xmlns:a16="http://schemas.microsoft.com/office/drawing/2014/main" id="{B8B7A88F-A2A1-40B4-BE90-5A8D949A79E3}"/>
              </a:ext>
            </a:extLst>
          </p:cNvPr>
          <p:cNvSpPr>
            <a:spLocks noGrp="1"/>
          </p:cNvSpPr>
          <p:nvPr>
            <p:ph type="body" sz="quarter" idx="26" hasCustomPrompt="1"/>
          </p:nvPr>
        </p:nvSpPr>
        <p:spPr>
          <a:xfrm>
            <a:off x="4350989" y="3363569"/>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47" name="Text Placeholder 7">
            <a:extLst>
              <a:ext uri="{FF2B5EF4-FFF2-40B4-BE49-F238E27FC236}">
                <a16:creationId xmlns:a16="http://schemas.microsoft.com/office/drawing/2014/main" id="{881C8AF2-7C54-4393-AD9C-6873382679B7}"/>
              </a:ext>
            </a:extLst>
          </p:cNvPr>
          <p:cNvSpPr>
            <a:spLocks noGrp="1"/>
          </p:cNvSpPr>
          <p:nvPr>
            <p:ph type="body" sz="quarter" idx="27" hasCustomPrompt="1"/>
          </p:nvPr>
        </p:nvSpPr>
        <p:spPr>
          <a:xfrm>
            <a:off x="4350990" y="3614946"/>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51" name="Picture Placeholder 3">
            <a:extLst>
              <a:ext uri="{FF2B5EF4-FFF2-40B4-BE49-F238E27FC236}">
                <a16:creationId xmlns:a16="http://schemas.microsoft.com/office/drawing/2014/main" id="{D48CB705-A608-438D-9A7F-2B74786AD679}"/>
              </a:ext>
            </a:extLst>
          </p:cNvPr>
          <p:cNvSpPr>
            <a:spLocks noGrp="1"/>
          </p:cNvSpPr>
          <p:nvPr>
            <p:ph type="pic" sz="quarter" idx="31"/>
          </p:nvPr>
        </p:nvSpPr>
        <p:spPr>
          <a:xfrm>
            <a:off x="6183650" y="1542022"/>
            <a:ext cx="1024228" cy="1316743"/>
          </a:xfrm>
        </p:spPr>
        <p:txBody>
          <a:bodyPr/>
          <a:lstStyle>
            <a:lvl1pPr marL="0" indent="0">
              <a:buNone/>
              <a:defRPr/>
            </a:lvl1pPr>
          </a:lstStyle>
          <a:p>
            <a:endParaRPr lang="en-US"/>
          </a:p>
        </p:txBody>
      </p:sp>
      <p:sp>
        <p:nvSpPr>
          <p:cNvPr id="52" name="Text Placeholder 5">
            <a:extLst>
              <a:ext uri="{FF2B5EF4-FFF2-40B4-BE49-F238E27FC236}">
                <a16:creationId xmlns:a16="http://schemas.microsoft.com/office/drawing/2014/main" id="{CE6D02E8-34CC-4F95-8E23-0A96EB3AD192}"/>
              </a:ext>
            </a:extLst>
          </p:cNvPr>
          <p:cNvSpPr>
            <a:spLocks noGrp="1"/>
          </p:cNvSpPr>
          <p:nvPr>
            <p:ph type="body" sz="quarter" idx="32" hasCustomPrompt="1"/>
          </p:nvPr>
        </p:nvSpPr>
        <p:spPr>
          <a:xfrm>
            <a:off x="7265909" y="1827996"/>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53" name="Text Placeholder 7">
            <a:extLst>
              <a:ext uri="{FF2B5EF4-FFF2-40B4-BE49-F238E27FC236}">
                <a16:creationId xmlns:a16="http://schemas.microsoft.com/office/drawing/2014/main" id="{5E0F0776-E6C7-4B7F-AB21-98DFCBC050F2}"/>
              </a:ext>
            </a:extLst>
          </p:cNvPr>
          <p:cNvSpPr>
            <a:spLocks noGrp="1"/>
          </p:cNvSpPr>
          <p:nvPr>
            <p:ph type="body" sz="quarter" idx="33" hasCustomPrompt="1"/>
          </p:nvPr>
        </p:nvSpPr>
        <p:spPr>
          <a:xfrm>
            <a:off x="7265911" y="2085812"/>
            <a:ext cx="1594038" cy="340829"/>
          </a:xfrm>
        </p:spPr>
        <p:txBody>
          <a:bodyPr tIns="45720" bIns="0" anchor="t">
            <a:normAutofit/>
          </a:bodyPr>
          <a:lstStyle>
            <a:lvl1pPr marL="0" indent="0" algn="ctr">
              <a:buNone/>
              <a:defRPr sz="1000"/>
            </a:lvl1pPr>
          </a:lstStyle>
          <a:p>
            <a:pPr lvl="0"/>
            <a:r>
              <a:rPr lang="en-US" sz="800"/>
              <a:t>Title</a:t>
            </a:r>
            <a:endParaRPr lang="en-US"/>
          </a:p>
        </p:txBody>
      </p:sp>
      <p:sp>
        <p:nvSpPr>
          <p:cNvPr id="54" name="Picture Placeholder 3">
            <a:extLst>
              <a:ext uri="{FF2B5EF4-FFF2-40B4-BE49-F238E27FC236}">
                <a16:creationId xmlns:a16="http://schemas.microsoft.com/office/drawing/2014/main" id="{3AC3BE22-195F-48DD-876F-472E5D98E071}"/>
              </a:ext>
            </a:extLst>
          </p:cNvPr>
          <p:cNvSpPr>
            <a:spLocks noGrp="1"/>
          </p:cNvSpPr>
          <p:nvPr>
            <p:ph type="pic" sz="quarter" idx="34"/>
          </p:nvPr>
        </p:nvSpPr>
        <p:spPr>
          <a:xfrm>
            <a:off x="6183649" y="3071156"/>
            <a:ext cx="1024228" cy="1316743"/>
          </a:xfrm>
        </p:spPr>
        <p:txBody>
          <a:bodyPr/>
          <a:lstStyle>
            <a:lvl1pPr marL="0" indent="0">
              <a:buNone/>
              <a:defRPr/>
            </a:lvl1pPr>
          </a:lstStyle>
          <a:p>
            <a:endParaRPr lang="en-US"/>
          </a:p>
        </p:txBody>
      </p:sp>
      <p:sp>
        <p:nvSpPr>
          <p:cNvPr id="55" name="Text Placeholder 5">
            <a:extLst>
              <a:ext uri="{FF2B5EF4-FFF2-40B4-BE49-F238E27FC236}">
                <a16:creationId xmlns:a16="http://schemas.microsoft.com/office/drawing/2014/main" id="{6CED9066-5B4A-4232-93F6-AE625A78B340}"/>
              </a:ext>
            </a:extLst>
          </p:cNvPr>
          <p:cNvSpPr>
            <a:spLocks noGrp="1"/>
          </p:cNvSpPr>
          <p:nvPr>
            <p:ph type="body" sz="quarter" idx="35" hasCustomPrompt="1"/>
          </p:nvPr>
        </p:nvSpPr>
        <p:spPr>
          <a:xfrm>
            <a:off x="7265908" y="3363569"/>
            <a:ext cx="1594041" cy="245391"/>
          </a:xfrm>
        </p:spPr>
        <p:txBody>
          <a:bodyPr tIns="0" bIns="0" anchor="b">
            <a:normAutofit/>
          </a:bodyPr>
          <a:lstStyle>
            <a:lvl1pPr marL="0" indent="0" algn="ctr">
              <a:buFont typeface="Arial" panose="020B0604020202020204" pitchFamily="34" charset="0"/>
              <a:buNone/>
              <a:defRPr sz="1400" b="1"/>
            </a:lvl1pPr>
            <a:lvl2pPr marL="342900" indent="0">
              <a:buNone/>
              <a:defRPr/>
            </a:lvl2pPr>
          </a:lstStyle>
          <a:p>
            <a:pPr lvl="0"/>
            <a:r>
              <a:rPr lang="en-US" sz="1200"/>
              <a:t>Name</a:t>
            </a:r>
            <a:endParaRPr lang="en-US"/>
          </a:p>
        </p:txBody>
      </p:sp>
      <p:sp>
        <p:nvSpPr>
          <p:cNvPr id="56" name="Text Placeholder 7">
            <a:extLst>
              <a:ext uri="{FF2B5EF4-FFF2-40B4-BE49-F238E27FC236}">
                <a16:creationId xmlns:a16="http://schemas.microsoft.com/office/drawing/2014/main" id="{11532001-1BDD-4903-96AC-C9570ABB6A41}"/>
              </a:ext>
            </a:extLst>
          </p:cNvPr>
          <p:cNvSpPr>
            <a:spLocks noGrp="1"/>
          </p:cNvSpPr>
          <p:nvPr>
            <p:ph type="body" sz="quarter" idx="36" hasCustomPrompt="1"/>
          </p:nvPr>
        </p:nvSpPr>
        <p:spPr>
          <a:xfrm>
            <a:off x="7265909" y="3614946"/>
            <a:ext cx="1594039" cy="340829"/>
          </a:xfrm>
        </p:spPr>
        <p:txBody>
          <a:bodyPr tIns="45720" bIns="0" anchor="t">
            <a:normAutofit/>
          </a:bodyPr>
          <a:lstStyle>
            <a:lvl1pPr marL="0" indent="0" algn="ctr">
              <a:buNone/>
              <a:defRPr sz="1000"/>
            </a:lvl1pPr>
          </a:lstStyle>
          <a:p>
            <a:pPr lvl="0"/>
            <a:r>
              <a:rPr lang="en-US" sz="800"/>
              <a:t>Title</a:t>
            </a:r>
            <a:endParaRPr lang="en-US"/>
          </a:p>
        </p:txBody>
      </p:sp>
      <p:sp>
        <p:nvSpPr>
          <p:cNvPr id="61" name="Rectangle 60">
            <a:extLst>
              <a:ext uri="{FF2B5EF4-FFF2-40B4-BE49-F238E27FC236}">
                <a16:creationId xmlns:a16="http://schemas.microsoft.com/office/drawing/2014/main" id="{76F40C4F-ECEE-4427-A8B8-C51B6FC2A2C0}"/>
              </a:ext>
            </a:extLst>
          </p:cNvPr>
          <p:cNvSpPr/>
          <p:nvPr userDrawn="1"/>
        </p:nvSpPr>
        <p:spPr>
          <a:xfrm rot="5400000">
            <a:off x="-406799" y="2107021"/>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2" name="Rectangle 61">
            <a:extLst>
              <a:ext uri="{FF2B5EF4-FFF2-40B4-BE49-F238E27FC236}">
                <a16:creationId xmlns:a16="http://schemas.microsoft.com/office/drawing/2014/main" id="{5ACA9D73-9B53-4B35-8A5A-9DD1209FFC3F}"/>
              </a:ext>
            </a:extLst>
          </p:cNvPr>
          <p:cNvSpPr/>
          <p:nvPr userDrawn="1"/>
        </p:nvSpPr>
        <p:spPr>
          <a:xfrm rot="5400000">
            <a:off x="-406799" y="3636153"/>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4" name="Rectangle 63">
            <a:extLst>
              <a:ext uri="{FF2B5EF4-FFF2-40B4-BE49-F238E27FC236}">
                <a16:creationId xmlns:a16="http://schemas.microsoft.com/office/drawing/2014/main" id="{BB53143E-4E24-4F2E-8EF7-B734F157B345}"/>
              </a:ext>
            </a:extLst>
          </p:cNvPr>
          <p:cNvSpPr/>
          <p:nvPr userDrawn="1"/>
        </p:nvSpPr>
        <p:spPr>
          <a:xfrm rot="5400000">
            <a:off x="2516987" y="2107020"/>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5" name="Rectangle 64">
            <a:extLst>
              <a:ext uri="{FF2B5EF4-FFF2-40B4-BE49-F238E27FC236}">
                <a16:creationId xmlns:a16="http://schemas.microsoft.com/office/drawing/2014/main" id="{D9960686-5920-4EEE-8860-AD3F1320206B}"/>
              </a:ext>
            </a:extLst>
          </p:cNvPr>
          <p:cNvSpPr/>
          <p:nvPr userDrawn="1"/>
        </p:nvSpPr>
        <p:spPr>
          <a:xfrm rot="5400000">
            <a:off x="2523146" y="3636151"/>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7" name="Rectangle 66">
            <a:extLst>
              <a:ext uri="{FF2B5EF4-FFF2-40B4-BE49-F238E27FC236}">
                <a16:creationId xmlns:a16="http://schemas.microsoft.com/office/drawing/2014/main" id="{E5AD35A0-0B85-4CD3-9E88-379C10174C14}"/>
              </a:ext>
            </a:extLst>
          </p:cNvPr>
          <p:cNvSpPr/>
          <p:nvPr userDrawn="1"/>
        </p:nvSpPr>
        <p:spPr>
          <a:xfrm rot="5400000">
            <a:off x="5431907" y="2107022"/>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8" name="Rectangle 67">
            <a:extLst>
              <a:ext uri="{FF2B5EF4-FFF2-40B4-BE49-F238E27FC236}">
                <a16:creationId xmlns:a16="http://schemas.microsoft.com/office/drawing/2014/main" id="{1AAA936C-F473-461F-9075-51329772263E}"/>
              </a:ext>
            </a:extLst>
          </p:cNvPr>
          <p:cNvSpPr/>
          <p:nvPr userDrawn="1"/>
        </p:nvSpPr>
        <p:spPr>
          <a:xfrm rot="5400000">
            <a:off x="5431905" y="3636151"/>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itle 9">
            <a:extLst>
              <a:ext uri="{FF2B5EF4-FFF2-40B4-BE49-F238E27FC236}">
                <a16:creationId xmlns:a16="http://schemas.microsoft.com/office/drawing/2014/main" id="{4CEA7A73-D9DD-4D49-A776-305211C58E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E31BD4-C664-47A9-8A73-14E3349237F2}"/>
              </a:ext>
            </a:extLst>
          </p:cNvPr>
          <p:cNvSpPr>
            <a:spLocks noGrp="1"/>
          </p:cNvSpPr>
          <p:nvPr>
            <p:ph type="dt" sz="half" idx="37"/>
          </p:nvPr>
        </p:nvSpPr>
        <p:spPr/>
        <p:txBody>
          <a:bodyPr/>
          <a:lstStyle/>
          <a:p>
            <a:r>
              <a:rPr lang="en-US"/>
              <a:t>June 2021</a:t>
            </a:r>
          </a:p>
        </p:txBody>
      </p:sp>
      <p:sp>
        <p:nvSpPr>
          <p:cNvPr id="6" name="Footer Placeholder 5">
            <a:extLst>
              <a:ext uri="{FF2B5EF4-FFF2-40B4-BE49-F238E27FC236}">
                <a16:creationId xmlns:a16="http://schemas.microsoft.com/office/drawing/2014/main" id="{B1F2A19B-A847-4FA0-AA64-24615178BC4C}"/>
              </a:ext>
            </a:extLst>
          </p:cNvPr>
          <p:cNvSpPr>
            <a:spLocks noGrp="1"/>
          </p:cNvSpPr>
          <p:nvPr>
            <p:ph type="ftr" sz="quarter" idx="38"/>
          </p:nvPr>
        </p:nvSpPr>
        <p:spPr/>
        <p:txBody>
          <a:bodyPr/>
          <a:lstStyle/>
          <a:p>
            <a:r>
              <a:rPr lang="en-US"/>
              <a:t>Virtual AskQC Office Hours: Evolution of a WorldCat Record</a:t>
            </a:r>
          </a:p>
        </p:txBody>
      </p:sp>
      <p:sp>
        <p:nvSpPr>
          <p:cNvPr id="7" name="Slide Number Placeholder 6">
            <a:extLst>
              <a:ext uri="{FF2B5EF4-FFF2-40B4-BE49-F238E27FC236}">
                <a16:creationId xmlns:a16="http://schemas.microsoft.com/office/drawing/2014/main" id="{DEBDDD8F-9DE8-41FC-A90F-6A3C41E29396}"/>
              </a:ext>
            </a:extLst>
          </p:cNvPr>
          <p:cNvSpPr>
            <a:spLocks noGrp="1"/>
          </p:cNvSpPr>
          <p:nvPr>
            <p:ph type="sldNum" sz="quarter" idx="39"/>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517450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ABE2F7-8D07-48C2-97E7-7F8A138CB304}"/>
              </a:ext>
            </a:extLst>
          </p:cNvPr>
          <p:cNvSpPr>
            <a:spLocks noGrp="1"/>
          </p:cNvSpPr>
          <p:nvPr>
            <p:ph type="pic" sz="quarter" idx="10"/>
          </p:nvPr>
        </p:nvSpPr>
        <p:spPr>
          <a:xfrm>
            <a:off x="353812" y="264022"/>
            <a:ext cx="1024228" cy="1316743"/>
          </a:xfrm>
        </p:spPr>
        <p:txBody>
          <a:bodyPr/>
          <a:lstStyle>
            <a:lvl1pPr marL="0" indent="0">
              <a:buNone/>
              <a:defRPr/>
            </a:lvl1pPr>
          </a:lstStyle>
          <a:p>
            <a:endParaRPr lang="en-US"/>
          </a:p>
        </p:txBody>
      </p:sp>
      <p:sp>
        <p:nvSpPr>
          <p:cNvPr id="6" name="Text Placeholder 5">
            <a:extLst>
              <a:ext uri="{FF2B5EF4-FFF2-40B4-BE49-F238E27FC236}">
                <a16:creationId xmlns:a16="http://schemas.microsoft.com/office/drawing/2014/main" id="{FAB63514-9D08-4DC0-B2C6-7133FE4BA11D}"/>
              </a:ext>
            </a:extLst>
          </p:cNvPr>
          <p:cNvSpPr>
            <a:spLocks noGrp="1"/>
          </p:cNvSpPr>
          <p:nvPr>
            <p:ph type="body" sz="quarter" idx="11" hasCustomPrompt="1"/>
          </p:nvPr>
        </p:nvSpPr>
        <p:spPr>
          <a:xfrm>
            <a:off x="1436072" y="51136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8" name="Text Placeholder 7">
            <a:extLst>
              <a:ext uri="{FF2B5EF4-FFF2-40B4-BE49-F238E27FC236}">
                <a16:creationId xmlns:a16="http://schemas.microsoft.com/office/drawing/2014/main" id="{19295D5C-CAEB-4DF2-91CC-BFF323C64E7A}"/>
              </a:ext>
            </a:extLst>
          </p:cNvPr>
          <p:cNvSpPr>
            <a:spLocks noGrp="1"/>
          </p:cNvSpPr>
          <p:nvPr>
            <p:ph type="body" sz="quarter" idx="12" hasCustomPrompt="1"/>
          </p:nvPr>
        </p:nvSpPr>
        <p:spPr>
          <a:xfrm>
            <a:off x="1436073" y="807812"/>
            <a:ext cx="1371522" cy="340829"/>
          </a:xfrm>
        </p:spPr>
        <p:txBody>
          <a:bodyPr anchor="ctr">
            <a:normAutofit/>
          </a:bodyPr>
          <a:lstStyle>
            <a:lvl1pPr marL="0" indent="0" algn="ctr">
              <a:buNone/>
              <a:defRPr sz="800"/>
            </a:lvl1pPr>
          </a:lstStyle>
          <a:p>
            <a:pPr lvl="0"/>
            <a:r>
              <a:rPr lang="en-US" sz="800"/>
              <a:t>Title</a:t>
            </a:r>
            <a:endParaRPr lang="en-US"/>
          </a:p>
        </p:txBody>
      </p:sp>
      <p:sp>
        <p:nvSpPr>
          <p:cNvPr id="30" name="Picture Placeholder 3">
            <a:extLst>
              <a:ext uri="{FF2B5EF4-FFF2-40B4-BE49-F238E27FC236}">
                <a16:creationId xmlns:a16="http://schemas.microsoft.com/office/drawing/2014/main" id="{FE0F31B8-C2B8-4031-9270-8ECB33911879}"/>
              </a:ext>
            </a:extLst>
          </p:cNvPr>
          <p:cNvSpPr>
            <a:spLocks noGrp="1"/>
          </p:cNvSpPr>
          <p:nvPr>
            <p:ph type="pic" sz="quarter" idx="13"/>
          </p:nvPr>
        </p:nvSpPr>
        <p:spPr>
          <a:xfrm>
            <a:off x="353812" y="1793155"/>
            <a:ext cx="1024228" cy="1316743"/>
          </a:xfrm>
        </p:spPr>
        <p:txBody>
          <a:bodyPr/>
          <a:lstStyle>
            <a:lvl1pPr marL="0" indent="0">
              <a:buNone/>
              <a:defRPr/>
            </a:lvl1pPr>
          </a:lstStyle>
          <a:p>
            <a:endParaRPr lang="en-US"/>
          </a:p>
        </p:txBody>
      </p:sp>
      <p:sp>
        <p:nvSpPr>
          <p:cNvPr id="31" name="Text Placeholder 5">
            <a:extLst>
              <a:ext uri="{FF2B5EF4-FFF2-40B4-BE49-F238E27FC236}">
                <a16:creationId xmlns:a16="http://schemas.microsoft.com/office/drawing/2014/main" id="{65CE98FF-756C-4D0F-BB24-A0560A340B04}"/>
              </a:ext>
            </a:extLst>
          </p:cNvPr>
          <p:cNvSpPr>
            <a:spLocks noGrp="1"/>
          </p:cNvSpPr>
          <p:nvPr>
            <p:ph type="body" sz="quarter" idx="14" hasCustomPrompt="1"/>
          </p:nvPr>
        </p:nvSpPr>
        <p:spPr>
          <a:xfrm>
            <a:off x="1436072" y="204049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2" name="Text Placeholder 7">
            <a:extLst>
              <a:ext uri="{FF2B5EF4-FFF2-40B4-BE49-F238E27FC236}">
                <a16:creationId xmlns:a16="http://schemas.microsoft.com/office/drawing/2014/main" id="{958B7983-84F0-47DA-A711-8156BA5A52D6}"/>
              </a:ext>
            </a:extLst>
          </p:cNvPr>
          <p:cNvSpPr>
            <a:spLocks noGrp="1"/>
          </p:cNvSpPr>
          <p:nvPr>
            <p:ph type="body" sz="quarter" idx="15" hasCustomPrompt="1"/>
          </p:nvPr>
        </p:nvSpPr>
        <p:spPr>
          <a:xfrm>
            <a:off x="1436073" y="2336945"/>
            <a:ext cx="1371522" cy="340829"/>
          </a:xfrm>
        </p:spPr>
        <p:txBody>
          <a:bodyPr anchor="ctr">
            <a:normAutofit/>
          </a:bodyPr>
          <a:lstStyle>
            <a:lvl1pPr marL="0" indent="0" algn="ctr">
              <a:buNone/>
              <a:defRPr sz="800"/>
            </a:lvl1pPr>
          </a:lstStyle>
          <a:p>
            <a:pPr lvl="0"/>
            <a:r>
              <a:rPr lang="en-US" sz="800"/>
              <a:t>Title</a:t>
            </a:r>
            <a:endParaRPr lang="en-US"/>
          </a:p>
        </p:txBody>
      </p:sp>
      <p:sp>
        <p:nvSpPr>
          <p:cNvPr id="33" name="Picture Placeholder 3">
            <a:extLst>
              <a:ext uri="{FF2B5EF4-FFF2-40B4-BE49-F238E27FC236}">
                <a16:creationId xmlns:a16="http://schemas.microsoft.com/office/drawing/2014/main" id="{24192ACE-E662-4279-B7AD-6C28CAEF14BB}"/>
              </a:ext>
            </a:extLst>
          </p:cNvPr>
          <p:cNvSpPr>
            <a:spLocks noGrp="1"/>
          </p:cNvSpPr>
          <p:nvPr>
            <p:ph type="pic" sz="quarter" idx="16"/>
          </p:nvPr>
        </p:nvSpPr>
        <p:spPr>
          <a:xfrm>
            <a:off x="353811" y="3322289"/>
            <a:ext cx="1024228" cy="1316743"/>
          </a:xfrm>
        </p:spPr>
        <p:txBody>
          <a:bodyPr/>
          <a:lstStyle>
            <a:lvl1pPr marL="0" indent="0">
              <a:buNone/>
              <a:defRPr/>
            </a:lvl1pPr>
          </a:lstStyle>
          <a:p>
            <a:endParaRPr lang="en-US"/>
          </a:p>
        </p:txBody>
      </p:sp>
      <p:sp>
        <p:nvSpPr>
          <p:cNvPr id="34" name="Text Placeholder 5">
            <a:extLst>
              <a:ext uri="{FF2B5EF4-FFF2-40B4-BE49-F238E27FC236}">
                <a16:creationId xmlns:a16="http://schemas.microsoft.com/office/drawing/2014/main" id="{5A6E6493-B4C6-4DA6-94B7-20014465B377}"/>
              </a:ext>
            </a:extLst>
          </p:cNvPr>
          <p:cNvSpPr>
            <a:spLocks noGrp="1"/>
          </p:cNvSpPr>
          <p:nvPr>
            <p:ph type="body" sz="quarter" idx="17" hasCustomPrompt="1"/>
          </p:nvPr>
        </p:nvSpPr>
        <p:spPr>
          <a:xfrm>
            <a:off x="1436071" y="3569629"/>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5" name="Text Placeholder 7">
            <a:extLst>
              <a:ext uri="{FF2B5EF4-FFF2-40B4-BE49-F238E27FC236}">
                <a16:creationId xmlns:a16="http://schemas.microsoft.com/office/drawing/2014/main" id="{4C4E6C94-8005-48CE-BC2D-97160D36F689}"/>
              </a:ext>
            </a:extLst>
          </p:cNvPr>
          <p:cNvSpPr>
            <a:spLocks noGrp="1"/>
          </p:cNvSpPr>
          <p:nvPr>
            <p:ph type="body" sz="quarter" idx="18" hasCustomPrompt="1"/>
          </p:nvPr>
        </p:nvSpPr>
        <p:spPr>
          <a:xfrm>
            <a:off x="1436072" y="3866079"/>
            <a:ext cx="1371522" cy="340829"/>
          </a:xfrm>
        </p:spPr>
        <p:txBody>
          <a:bodyPr anchor="ctr">
            <a:normAutofit/>
          </a:bodyPr>
          <a:lstStyle>
            <a:lvl1pPr marL="0" indent="0" algn="ctr">
              <a:buNone/>
              <a:defRPr sz="800"/>
            </a:lvl1pPr>
          </a:lstStyle>
          <a:p>
            <a:pPr lvl="0"/>
            <a:r>
              <a:rPr lang="en-US" sz="800"/>
              <a:t>Title</a:t>
            </a:r>
            <a:endParaRPr lang="en-US"/>
          </a:p>
        </p:txBody>
      </p:sp>
      <p:sp>
        <p:nvSpPr>
          <p:cNvPr id="42" name="Picture Placeholder 3">
            <a:extLst>
              <a:ext uri="{FF2B5EF4-FFF2-40B4-BE49-F238E27FC236}">
                <a16:creationId xmlns:a16="http://schemas.microsoft.com/office/drawing/2014/main" id="{0A6E9896-72A1-4A67-A7FC-9FB5E37DA798}"/>
              </a:ext>
            </a:extLst>
          </p:cNvPr>
          <p:cNvSpPr>
            <a:spLocks noGrp="1"/>
          </p:cNvSpPr>
          <p:nvPr>
            <p:ph type="pic" sz="quarter" idx="22"/>
          </p:nvPr>
        </p:nvSpPr>
        <p:spPr>
          <a:xfrm>
            <a:off x="3268731" y="1793155"/>
            <a:ext cx="1024228" cy="1316743"/>
          </a:xfrm>
        </p:spPr>
        <p:txBody>
          <a:bodyPr/>
          <a:lstStyle>
            <a:lvl1pPr marL="0" indent="0">
              <a:buNone/>
              <a:defRPr/>
            </a:lvl1pPr>
          </a:lstStyle>
          <a:p>
            <a:endParaRPr lang="en-US"/>
          </a:p>
        </p:txBody>
      </p:sp>
      <p:sp>
        <p:nvSpPr>
          <p:cNvPr id="43" name="Text Placeholder 5">
            <a:extLst>
              <a:ext uri="{FF2B5EF4-FFF2-40B4-BE49-F238E27FC236}">
                <a16:creationId xmlns:a16="http://schemas.microsoft.com/office/drawing/2014/main" id="{F6D3F50A-2891-4871-97F7-BD3526625F96}"/>
              </a:ext>
            </a:extLst>
          </p:cNvPr>
          <p:cNvSpPr>
            <a:spLocks noGrp="1"/>
          </p:cNvSpPr>
          <p:nvPr>
            <p:ph type="body" sz="quarter" idx="23" hasCustomPrompt="1"/>
          </p:nvPr>
        </p:nvSpPr>
        <p:spPr>
          <a:xfrm>
            <a:off x="4350991" y="204049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4" name="Text Placeholder 7">
            <a:extLst>
              <a:ext uri="{FF2B5EF4-FFF2-40B4-BE49-F238E27FC236}">
                <a16:creationId xmlns:a16="http://schemas.microsoft.com/office/drawing/2014/main" id="{27505D12-C833-4AC4-936B-0648A0425417}"/>
              </a:ext>
            </a:extLst>
          </p:cNvPr>
          <p:cNvSpPr>
            <a:spLocks noGrp="1"/>
          </p:cNvSpPr>
          <p:nvPr>
            <p:ph type="body" sz="quarter" idx="24" hasCustomPrompt="1"/>
          </p:nvPr>
        </p:nvSpPr>
        <p:spPr>
          <a:xfrm>
            <a:off x="4350992" y="2336945"/>
            <a:ext cx="1371522" cy="340829"/>
          </a:xfrm>
        </p:spPr>
        <p:txBody>
          <a:bodyPr anchor="ctr">
            <a:normAutofit/>
          </a:bodyPr>
          <a:lstStyle>
            <a:lvl1pPr marL="0" indent="0" algn="ctr">
              <a:buNone/>
              <a:defRPr sz="800"/>
            </a:lvl1pPr>
          </a:lstStyle>
          <a:p>
            <a:pPr lvl="0"/>
            <a:r>
              <a:rPr lang="en-US" sz="800"/>
              <a:t>Title</a:t>
            </a:r>
            <a:endParaRPr lang="en-US"/>
          </a:p>
        </p:txBody>
      </p:sp>
      <p:sp>
        <p:nvSpPr>
          <p:cNvPr id="45" name="Picture Placeholder 3">
            <a:extLst>
              <a:ext uri="{FF2B5EF4-FFF2-40B4-BE49-F238E27FC236}">
                <a16:creationId xmlns:a16="http://schemas.microsoft.com/office/drawing/2014/main" id="{94D4592B-B970-46FC-B77B-4B5329065F79}"/>
              </a:ext>
            </a:extLst>
          </p:cNvPr>
          <p:cNvSpPr>
            <a:spLocks noGrp="1"/>
          </p:cNvSpPr>
          <p:nvPr>
            <p:ph type="pic" sz="quarter" idx="25"/>
          </p:nvPr>
        </p:nvSpPr>
        <p:spPr>
          <a:xfrm>
            <a:off x="3268730" y="3322289"/>
            <a:ext cx="1024228" cy="1316743"/>
          </a:xfrm>
        </p:spPr>
        <p:txBody>
          <a:bodyPr/>
          <a:lstStyle>
            <a:lvl1pPr marL="0" indent="0">
              <a:buNone/>
              <a:defRPr/>
            </a:lvl1pPr>
          </a:lstStyle>
          <a:p>
            <a:endParaRPr lang="en-US"/>
          </a:p>
        </p:txBody>
      </p:sp>
      <p:sp>
        <p:nvSpPr>
          <p:cNvPr id="46" name="Text Placeholder 5">
            <a:extLst>
              <a:ext uri="{FF2B5EF4-FFF2-40B4-BE49-F238E27FC236}">
                <a16:creationId xmlns:a16="http://schemas.microsoft.com/office/drawing/2014/main" id="{B8B7A88F-A2A1-40B4-BE90-5A8D949A79E3}"/>
              </a:ext>
            </a:extLst>
          </p:cNvPr>
          <p:cNvSpPr>
            <a:spLocks noGrp="1"/>
          </p:cNvSpPr>
          <p:nvPr>
            <p:ph type="body" sz="quarter" idx="26" hasCustomPrompt="1"/>
          </p:nvPr>
        </p:nvSpPr>
        <p:spPr>
          <a:xfrm>
            <a:off x="4350990" y="3569629"/>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7" name="Text Placeholder 7">
            <a:extLst>
              <a:ext uri="{FF2B5EF4-FFF2-40B4-BE49-F238E27FC236}">
                <a16:creationId xmlns:a16="http://schemas.microsoft.com/office/drawing/2014/main" id="{881C8AF2-7C54-4393-AD9C-6873382679B7}"/>
              </a:ext>
            </a:extLst>
          </p:cNvPr>
          <p:cNvSpPr>
            <a:spLocks noGrp="1"/>
          </p:cNvSpPr>
          <p:nvPr>
            <p:ph type="body" sz="quarter" idx="27" hasCustomPrompt="1"/>
          </p:nvPr>
        </p:nvSpPr>
        <p:spPr>
          <a:xfrm>
            <a:off x="4350991" y="3866079"/>
            <a:ext cx="1371522" cy="340829"/>
          </a:xfrm>
        </p:spPr>
        <p:txBody>
          <a:bodyPr anchor="ctr">
            <a:normAutofit/>
          </a:bodyPr>
          <a:lstStyle>
            <a:lvl1pPr marL="0" indent="0" algn="ctr">
              <a:buNone/>
              <a:defRPr sz="800"/>
            </a:lvl1pPr>
          </a:lstStyle>
          <a:p>
            <a:pPr lvl="0"/>
            <a:r>
              <a:rPr lang="en-US" sz="800"/>
              <a:t>Title</a:t>
            </a:r>
            <a:endParaRPr lang="en-US"/>
          </a:p>
        </p:txBody>
      </p:sp>
      <p:sp>
        <p:nvSpPr>
          <p:cNvPr id="51" name="Picture Placeholder 3">
            <a:extLst>
              <a:ext uri="{FF2B5EF4-FFF2-40B4-BE49-F238E27FC236}">
                <a16:creationId xmlns:a16="http://schemas.microsoft.com/office/drawing/2014/main" id="{D48CB705-A608-438D-9A7F-2B74786AD679}"/>
              </a:ext>
            </a:extLst>
          </p:cNvPr>
          <p:cNvSpPr>
            <a:spLocks noGrp="1"/>
          </p:cNvSpPr>
          <p:nvPr>
            <p:ph type="pic" sz="quarter" idx="31"/>
          </p:nvPr>
        </p:nvSpPr>
        <p:spPr>
          <a:xfrm>
            <a:off x="6183650" y="1793155"/>
            <a:ext cx="1024228" cy="1316743"/>
          </a:xfrm>
        </p:spPr>
        <p:txBody>
          <a:bodyPr/>
          <a:lstStyle>
            <a:lvl1pPr marL="0" indent="0">
              <a:buNone/>
              <a:defRPr/>
            </a:lvl1pPr>
          </a:lstStyle>
          <a:p>
            <a:endParaRPr lang="en-US"/>
          </a:p>
        </p:txBody>
      </p:sp>
      <p:sp>
        <p:nvSpPr>
          <p:cNvPr id="52" name="Text Placeholder 5">
            <a:extLst>
              <a:ext uri="{FF2B5EF4-FFF2-40B4-BE49-F238E27FC236}">
                <a16:creationId xmlns:a16="http://schemas.microsoft.com/office/drawing/2014/main" id="{CE6D02E8-34CC-4F95-8E23-0A96EB3AD192}"/>
              </a:ext>
            </a:extLst>
          </p:cNvPr>
          <p:cNvSpPr>
            <a:spLocks noGrp="1"/>
          </p:cNvSpPr>
          <p:nvPr>
            <p:ph type="body" sz="quarter" idx="32" hasCustomPrompt="1"/>
          </p:nvPr>
        </p:nvSpPr>
        <p:spPr>
          <a:xfrm>
            <a:off x="7265910" y="204049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3" name="Text Placeholder 7">
            <a:extLst>
              <a:ext uri="{FF2B5EF4-FFF2-40B4-BE49-F238E27FC236}">
                <a16:creationId xmlns:a16="http://schemas.microsoft.com/office/drawing/2014/main" id="{5E0F0776-E6C7-4B7F-AB21-98DFCBC050F2}"/>
              </a:ext>
            </a:extLst>
          </p:cNvPr>
          <p:cNvSpPr>
            <a:spLocks noGrp="1"/>
          </p:cNvSpPr>
          <p:nvPr>
            <p:ph type="body" sz="quarter" idx="33" hasCustomPrompt="1"/>
          </p:nvPr>
        </p:nvSpPr>
        <p:spPr>
          <a:xfrm>
            <a:off x="7265911" y="2336945"/>
            <a:ext cx="1371522" cy="340829"/>
          </a:xfrm>
        </p:spPr>
        <p:txBody>
          <a:bodyPr anchor="ctr">
            <a:normAutofit/>
          </a:bodyPr>
          <a:lstStyle>
            <a:lvl1pPr marL="0" indent="0" algn="ctr">
              <a:buNone/>
              <a:defRPr sz="800"/>
            </a:lvl1pPr>
          </a:lstStyle>
          <a:p>
            <a:pPr lvl="0"/>
            <a:r>
              <a:rPr lang="en-US" sz="800"/>
              <a:t>Title</a:t>
            </a:r>
            <a:endParaRPr lang="en-US"/>
          </a:p>
        </p:txBody>
      </p:sp>
      <p:sp>
        <p:nvSpPr>
          <p:cNvPr id="54" name="Picture Placeholder 3">
            <a:extLst>
              <a:ext uri="{FF2B5EF4-FFF2-40B4-BE49-F238E27FC236}">
                <a16:creationId xmlns:a16="http://schemas.microsoft.com/office/drawing/2014/main" id="{3AC3BE22-195F-48DD-876F-472E5D98E071}"/>
              </a:ext>
            </a:extLst>
          </p:cNvPr>
          <p:cNvSpPr>
            <a:spLocks noGrp="1"/>
          </p:cNvSpPr>
          <p:nvPr>
            <p:ph type="pic" sz="quarter" idx="34"/>
          </p:nvPr>
        </p:nvSpPr>
        <p:spPr>
          <a:xfrm>
            <a:off x="6183649" y="3322289"/>
            <a:ext cx="1024228" cy="1316743"/>
          </a:xfrm>
        </p:spPr>
        <p:txBody>
          <a:bodyPr/>
          <a:lstStyle>
            <a:lvl1pPr marL="0" indent="0">
              <a:buNone/>
              <a:defRPr/>
            </a:lvl1pPr>
          </a:lstStyle>
          <a:p>
            <a:endParaRPr lang="en-US"/>
          </a:p>
        </p:txBody>
      </p:sp>
      <p:sp>
        <p:nvSpPr>
          <p:cNvPr id="55" name="Text Placeholder 5">
            <a:extLst>
              <a:ext uri="{FF2B5EF4-FFF2-40B4-BE49-F238E27FC236}">
                <a16:creationId xmlns:a16="http://schemas.microsoft.com/office/drawing/2014/main" id="{6CED9066-5B4A-4232-93F6-AE625A78B340}"/>
              </a:ext>
            </a:extLst>
          </p:cNvPr>
          <p:cNvSpPr>
            <a:spLocks noGrp="1"/>
          </p:cNvSpPr>
          <p:nvPr>
            <p:ph type="body" sz="quarter" idx="35" hasCustomPrompt="1"/>
          </p:nvPr>
        </p:nvSpPr>
        <p:spPr>
          <a:xfrm>
            <a:off x="7265909" y="3569629"/>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6" name="Text Placeholder 7">
            <a:extLst>
              <a:ext uri="{FF2B5EF4-FFF2-40B4-BE49-F238E27FC236}">
                <a16:creationId xmlns:a16="http://schemas.microsoft.com/office/drawing/2014/main" id="{11532001-1BDD-4903-96AC-C9570ABB6A41}"/>
              </a:ext>
            </a:extLst>
          </p:cNvPr>
          <p:cNvSpPr>
            <a:spLocks noGrp="1"/>
          </p:cNvSpPr>
          <p:nvPr>
            <p:ph type="body" sz="quarter" idx="36" hasCustomPrompt="1"/>
          </p:nvPr>
        </p:nvSpPr>
        <p:spPr>
          <a:xfrm>
            <a:off x="7265910" y="3866079"/>
            <a:ext cx="1371522" cy="340829"/>
          </a:xfrm>
        </p:spPr>
        <p:txBody>
          <a:bodyPr anchor="ctr">
            <a:normAutofit/>
          </a:bodyPr>
          <a:lstStyle>
            <a:lvl1pPr marL="0" indent="0" algn="ctr">
              <a:buNone/>
              <a:defRPr sz="800"/>
            </a:lvl1pPr>
          </a:lstStyle>
          <a:p>
            <a:pPr lvl="0"/>
            <a:r>
              <a:rPr lang="en-US" sz="800"/>
              <a:t>Title</a:t>
            </a:r>
            <a:endParaRPr lang="en-US"/>
          </a:p>
        </p:txBody>
      </p:sp>
      <p:sp>
        <p:nvSpPr>
          <p:cNvPr id="57" name="Rectangle 56">
            <a:extLst>
              <a:ext uri="{FF2B5EF4-FFF2-40B4-BE49-F238E27FC236}">
                <a16:creationId xmlns:a16="http://schemas.microsoft.com/office/drawing/2014/main" id="{8A651580-E035-4B1B-834D-CD2492E08091}"/>
              </a:ext>
            </a:extLst>
          </p:cNvPr>
          <p:cNvSpPr/>
          <p:nvPr userDrawn="1"/>
        </p:nvSpPr>
        <p:spPr>
          <a:xfrm rot="5400000">
            <a:off x="-397932" y="829022"/>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1" name="Rectangle 60">
            <a:extLst>
              <a:ext uri="{FF2B5EF4-FFF2-40B4-BE49-F238E27FC236}">
                <a16:creationId xmlns:a16="http://schemas.microsoft.com/office/drawing/2014/main" id="{76F40C4F-ECEE-4427-A8B8-C51B6FC2A2C0}"/>
              </a:ext>
            </a:extLst>
          </p:cNvPr>
          <p:cNvSpPr/>
          <p:nvPr userDrawn="1"/>
        </p:nvSpPr>
        <p:spPr>
          <a:xfrm rot="5400000">
            <a:off x="-406799" y="235815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2" name="Rectangle 61">
            <a:extLst>
              <a:ext uri="{FF2B5EF4-FFF2-40B4-BE49-F238E27FC236}">
                <a16:creationId xmlns:a16="http://schemas.microsoft.com/office/drawing/2014/main" id="{5ACA9D73-9B53-4B35-8A5A-9DD1209FFC3F}"/>
              </a:ext>
            </a:extLst>
          </p:cNvPr>
          <p:cNvSpPr/>
          <p:nvPr userDrawn="1"/>
        </p:nvSpPr>
        <p:spPr>
          <a:xfrm rot="5400000">
            <a:off x="-406799" y="3887286"/>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4" name="Rectangle 63">
            <a:extLst>
              <a:ext uri="{FF2B5EF4-FFF2-40B4-BE49-F238E27FC236}">
                <a16:creationId xmlns:a16="http://schemas.microsoft.com/office/drawing/2014/main" id="{BB53143E-4E24-4F2E-8EF7-B734F157B345}"/>
              </a:ext>
            </a:extLst>
          </p:cNvPr>
          <p:cNvSpPr/>
          <p:nvPr userDrawn="1"/>
        </p:nvSpPr>
        <p:spPr>
          <a:xfrm rot="5400000">
            <a:off x="2516987" y="2358153"/>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5" name="Rectangle 64">
            <a:extLst>
              <a:ext uri="{FF2B5EF4-FFF2-40B4-BE49-F238E27FC236}">
                <a16:creationId xmlns:a16="http://schemas.microsoft.com/office/drawing/2014/main" id="{D9960686-5920-4EEE-8860-AD3F1320206B}"/>
              </a:ext>
            </a:extLst>
          </p:cNvPr>
          <p:cNvSpPr/>
          <p:nvPr userDrawn="1"/>
        </p:nvSpPr>
        <p:spPr>
          <a:xfrm rot="5400000">
            <a:off x="2523146" y="388728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7" name="Rectangle 66">
            <a:extLst>
              <a:ext uri="{FF2B5EF4-FFF2-40B4-BE49-F238E27FC236}">
                <a16:creationId xmlns:a16="http://schemas.microsoft.com/office/drawing/2014/main" id="{E5AD35A0-0B85-4CD3-9E88-379C10174C14}"/>
              </a:ext>
            </a:extLst>
          </p:cNvPr>
          <p:cNvSpPr/>
          <p:nvPr userDrawn="1"/>
        </p:nvSpPr>
        <p:spPr>
          <a:xfrm rot="5400000">
            <a:off x="5431907" y="2358155"/>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8" name="Rectangle 67">
            <a:extLst>
              <a:ext uri="{FF2B5EF4-FFF2-40B4-BE49-F238E27FC236}">
                <a16:creationId xmlns:a16="http://schemas.microsoft.com/office/drawing/2014/main" id="{1AAA936C-F473-461F-9075-51329772263E}"/>
              </a:ext>
            </a:extLst>
          </p:cNvPr>
          <p:cNvSpPr/>
          <p:nvPr userDrawn="1"/>
        </p:nvSpPr>
        <p:spPr>
          <a:xfrm rot="5400000">
            <a:off x="5431905" y="388728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5" name="Title 14">
            <a:extLst>
              <a:ext uri="{FF2B5EF4-FFF2-40B4-BE49-F238E27FC236}">
                <a16:creationId xmlns:a16="http://schemas.microsoft.com/office/drawing/2014/main" id="{F1729FF3-4DF8-4C46-B8A0-6751BCA89A71}"/>
              </a:ext>
            </a:extLst>
          </p:cNvPr>
          <p:cNvSpPr>
            <a:spLocks noGrp="1"/>
          </p:cNvSpPr>
          <p:nvPr>
            <p:ph type="title"/>
          </p:nvPr>
        </p:nvSpPr>
        <p:spPr>
          <a:xfrm>
            <a:off x="3088144" y="273844"/>
            <a:ext cx="5427205" cy="994172"/>
          </a:xfrm>
        </p:spPr>
        <p:txBody>
          <a:bodyPr/>
          <a:lstStyle/>
          <a:p>
            <a:r>
              <a:rPr lang="en-US"/>
              <a:t>Click to edit Master title style</a:t>
            </a:r>
          </a:p>
        </p:txBody>
      </p:sp>
      <p:sp>
        <p:nvSpPr>
          <p:cNvPr id="2" name="Date Placeholder 1">
            <a:extLst>
              <a:ext uri="{FF2B5EF4-FFF2-40B4-BE49-F238E27FC236}">
                <a16:creationId xmlns:a16="http://schemas.microsoft.com/office/drawing/2014/main" id="{D8795489-FFF0-4F57-A238-4D59366540AD}"/>
              </a:ext>
            </a:extLst>
          </p:cNvPr>
          <p:cNvSpPr>
            <a:spLocks noGrp="1"/>
          </p:cNvSpPr>
          <p:nvPr>
            <p:ph type="dt" sz="half" idx="37"/>
          </p:nvPr>
        </p:nvSpPr>
        <p:spPr/>
        <p:txBody>
          <a:bodyPr/>
          <a:lstStyle/>
          <a:p>
            <a:r>
              <a:rPr lang="en-US"/>
              <a:t>June 2021</a:t>
            </a:r>
          </a:p>
        </p:txBody>
      </p:sp>
      <p:sp>
        <p:nvSpPr>
          <p:cNvPr id="3" name="Footer Placeholder 2">
            <a:extLst>
              <a:ext uri="{FF2B5EF4-FFF2-40B4-BE49-F238E27FC236}">
                <a16:creationId xmlns:a16="http://schemas.microsoft.com/office/drawing/2014/main" id="{4956FA23-C249-45CA-86A1-4C9BBC88F5CB}"/>
              </a:ext>
            </a:extLst>
          </p:cNvPr>
          <p:cNvSpPr>
            <a:spLocks noGrp="1"/>
          </p:cNvSpPr>
          <p:nvPr>
            <p:ph type="ftr" sz="quarter" idx="38"/>
          </p:nvPr>
        </p:nvSpPr>
        <p:spPr/>
        <p:txBody>
          <a:bodyPr/>
          <a:lstStyle/>
          <a:p>
            <a:r>
              <a:rPr lang="en-US"/>
              <a:t>Virtual AskQC Office Hours: Evolution of a WorldCat Record</a:t>
            </a:r>
          </a:p>
        </p:txBody>
      </p:sp>
      <p:sp>
        <p:nvSpPr>
          <p:cNvPr id="5" name="Slide Number Placeholder 4">
            <a:extLst>
              <a:ext uri="{FF2B5EF4-FFF2-40B4-BE49-F238E27FC236}">
                <a16:creationId xmlns:a16="http://schemas.microsoft.com/office/drawing/2014/main" id="{CD9BC803-A4B7-4B75-9F91-BFCA305461AE}"/>
              </a:ext>
            </a:extLst>
          </p:cNvPr>
          <p:cNvSpPr>
            <a:spLocks noGrp="1"/>
          </p:cNvSpPr>
          <p:nvPr>
            <p:ph type="sldNum" sz="quarter" idx="39"/>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460021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ABE2F7-8D07-48C2-97E7-7F8A138CB304}"/>
              </a:ext>
            </a:extLst>
          </p:cNvPr>
          <p:cNvSpPr>
            <a:spLocks noGrp="1"/>
          </p:cNvSpPr>
          <p:nvPr>
            <p:ph type="pic" sz="quarter" idx="10"/>
          </p:nvPr>
        </p:nvSpPr>
        <p:spPr>
          <a:xfrm>
            <a:off x="353812" y="180315"/>
            <a:ext cx="1024228" cy="1316743"/>
          </a:xfrm>
        </p:spPr>
        <p:txBody>
          <a:bodyPr/>
          <a:lstStyle>
            <a:lvl1pPr marL="0" indent="0">
              <a:buNone/>
              <a:defRPr/>
            </a:lvl1pPr>
          </a:lstStyle>
          <a:p>
            <a:endParaRPr lang="en-US"/>
          </a:p>
        </p:txBody>
      </p:sp>
      <p:sp>
        <p:nvSpPr>
          <p:cNvPr id="6" name="Text Placeholder 5">
            <a:extLst>
              <a:ext uri="{FF2B5EF4-FFF2-40B4-BE49-F238E27FC236}">
                <a16:creationId xmlns:a16="http://schemas.microsoft.com/office/drawing/2014/main" id="{FAB63514-9D08-4DC0-B2C6-7133FE4BA11D}"/>
              </a:ext>
            </a:extLst>
          </p:cNvPr>
          <p:cNvSpPr>
            <a:spLocks noGrp="1"/>
          </p:cNvSpPr>
          <p:nvPr>
            <p:ph type="body" sz="quarter" idx="11" hasCustomPrompt="1"/>
          </p:nvPr>
        </p:nvSpPr>
        <p:spPr>
          <a:xfrm>
            <a:off x="1436072" y="42765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8" name="Text Placeholder 7">
            <a:extLst>
              <a:ext uri="{FF2B5EF4-FFF2-40B4-BE49-F238E27FC236}">
                <a16:creationId xmlns:a16="http://schemas.microsoft.com/office/drawing/2014/main" id="{19295D5C-CAEB-4DF2-91CC-BFF323C64E7A}"/>
              </a:ext>
            </a:extLst>
          </p:cNvPr>
          <p:cNvSpPr>
            <a:spLocks noGrp="1"/>
          </p:cNvSpPr>
          <p:nvPr>
            <p:ph type="body" sz="quarter" idx="12" hasCustomPrompt="1"/>
          </p:nvPr>
        </p:nvSpPr>
        <p:spPr>
          <a:xfrm>
            <a:off x="1436073" y="724105"/>
            <a:ext cx="1371522" cy="340829"/>
          </a:xfrm>
        </p:spPr>
        <p:txBody>
          <a:bodyPr anchor="ctr">
            <a:normAutofit/>
          </a:bodyPr>
          <a:lstStyle>
            <a:lvl1pPr marL="0" indent="0" algn="ctr">
              <a:buNone/>
              <a:defRPr sz="800"/>
            </a:lvl1pPr>
          </a:lstStyle>
          <a:p>
            <a:pPr lvl="0"/>
            <a:r>
              <a:rPr lang="en-US" sz="800"/>
              <a:t>Title</a:t>
            </a:r>
            <a:endParaRPr lang="en-US"/>
          </a:p>
        </p:txBody>
      </p:sp>
      <p:sp>
        <p:nvSpPr>
          <p:cNvPr id="30" name="Picture Placeholder 3">
            <a:extLst>
              <a:ext uri="{FF2B5EF4-FFF2-40B4-BE49-F238E27FC236}">
                <a16:creationId xmlns:a16="http://schemas.microsoft.com/office/drawing/2014/main" id="{FE0F31B8-C2B8-4031-9270-8ECB33911879}"/>
              </a:ext>
            </a:extLst>
          </p:cNvPr>
          <p:cNvSpPr>
            <a:spLocks noGrp="1"/>
          </p:cNvSpPr>
          <p:nvPr>
            <p:ph type="pic" sz="quarter" idx="13"/>
          </p:nvPr>
        </p:nvSpPr>
        <p:spPr>
          <a:xfrm>
            <a:off x="353812" y="1709448"/>
            <a:ext cx="1024228" cy="1316743"/>
          </a:xfrm>
        </p:spPr>
        <p:txBody>
          <a:bodyPr/>
          <a:lstStyle>
            <a:lvl1pPr marL="0" indent="0">
              <a:buNone/>
              <a:defRPr/>
            </a:lvl1pPr>
          </a:lstStyle>
          <a:p>
            <a:endParaRPr lang="en-US"/>
          </a:p>
        </p:txBody>
      </p:sp>
      <p:sp>
        <p:nvSpPr>
          <p:cNvPr id="31" name="Text Placeholder 5">
            <a:extLst>
              <a:ext uri="{FF2B5EF4-FFF2-40B4-BE49-F238E27FC236}">
                <a16:creationId xmlns:a16="http://schemas.microsoft.com/office/drawing/2014/main" id="{65CE98FF-756C-4D0F-BB24-A0560A340B04}"/>
              </a:ext>
            </a:extLst>
          </p:cNvPr>
          <p:cNvSpPr>
            <a:spLocks noGrp="1"/>
          </p:cNvSpPr>
          <p:nvPr>
            <p:ph type="body" sz="quarter" idx="14" hasCustomPrompt="1"/>
          </p:nvPr>
        </p:nvSpPr>
        <p:spPr>
          <a:xfrm>
            <a:off x="1436072" y="1956788"/>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2" name="Text Placeholder 7">
            <a:extLst>
              <a:ext uri="{FF2B5EF4-FFF2-40B4-BE49-F238E27FC236}">
                <a16:creationId xmlns:a16="http://schemas.microsoft.com/office/drawing/2014/main" id="{958B7983-84F0-47DA-A711-8156BA5A52D6}"/>
              </a:ext>
            </a:extLst>
          </p:cNvPr>
          <p:cNvSpPr>
            <a:spLocks noGrp="1"/>
          </p:cNvSpPr>
          <p:nvPr>
            <p:ph type="body" sz="quarter" idx="15" hasCustomPrompt="1"/>
          </p:nvPr>
        </p:nvSpPr>
        <p:spPr>
          <a:xfrm>
            <a:off x="1436073" y="2253238"/>
            <a:ext cx="1371522" cy="340829"/>
          </a:xfrm>
        </p:spPr>
        <p:txBody>
          <a:bodyPr anchor="ctr">
            <a:normAutofit/>
          </a:bodyPr>
          <a:lstStyle>
            <a:lvl1pPr marL="0" indent="0" algn="ctr">
              <a:buNone/>
              <a:defRPr sz="800"/>
            </a:lvl1pPr>
          </a:lstStyle>
          <a:p>
            <a:pPr lvl="0"/>
            <a:r>
              <a:rPr lang="en-US" sz="800"/>
              <a:t>Title</a:t>
            </a:r>
            <a:endParaRPr lang="en-US"/>
          </a:p>
        </p:txBody>
      </p:sp>
      <p:sp>
        <p:nvSpPr>
          <p:cNvPr id="33" name="Picture Placeholder 3">
            <a:extLst>
              <a:ext uri="{FF2B5EF4-FFF2-40B4-BE49-F238E27FC236}">
                <a16:creationId xmlns:a16="http://schemas.microsoft.com/office/drawing/2014/main" id="{24192ACE-E662-4279-B7AD-6C28CAEF14BB}"/>
              </a:ext>
            </a:extLst>
          </p:cNvPr>
          <p:cNvSpPr>
            <a:spLocks noGrp="1"/>
          </p:cNvSpPr>
          <p:nvPr>
            <p:ph type="pic" sz="quarter" idx="16"/>
          </p:nvPr>
        </p:nvSpPr>
        <p:spPr>
          <a:xfrm>
            <a:off x="353811" y="3238582"/>
            <a:ext cx="1024228" cy="1316743"/>
          </a:xfrm>
        </p:spPr>
        <p:txBody>
          <a:bodyPr/>
          <a:lstStyle>
            <a:lvl1pPr marL="0" indent="0">
              <a:buNone/>
              <a:defRPr/>
            </a:lvl1pPr>
          </a:lstStyle>
          <a:p>
            <a:endParaRPr lang="en-US"/>
          </a:p>
        </p:txBody>
      </p:sp>
      <p:sp>
        <p:nvSpPr>
          <p:cNvPr id="34" name="Text Placeholder 5">
            <a:extLst>
              <a:ext uri="{FF2B5EF4-FFF2-40B4-BE49-F238E27FC236}">
                <a16:creationId xmlns:a16="http://schemas.microsoft.com/office/drawing/2014/main" id="{5A6E6493-B4C6-4DA6-94B7-20014465B377}"/>
              </a:ext>
            </a:extLst>
          </p:cNvPr>
          <p:cNvSpPr>
            <a:spLocks noGrp="1"/>
          </p:cNvSpPr>
          <p:nvPr>
            <p:ph type="body" sz="quarter" idx="17" hasCustomPrompt="1"/>
          </p:nvPr>
        </p:nvSpPr>
        <p:spPr>
          <a:xfrm>
            <a:off x="1436071" y="348592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35" name="Text Placeholder 7">
            <a:extLst>
              <a:ext uri="{FF2B5EF4-FFF2-40B4-BE49-F238E27FC236}">
                <a16:creationId xmlns:a16="http://schemas.microsoft.com/office/drawing/2014/main" id="{4C4E6C94-8005-48CE-BC2D-97160D36F689}"/>
              </a:ext>
            </a:extLst>
          </p:cNvPr>
          <p:cNvSpPr>
            <a:spLocks noGrp="1"/>
          </p:cNvSpPr>
          <p:nvPr>
            <p:ph type="body" sz="quarter" idx="18" hasCustomPrompt="1"/>
          </p:nvPr>
        </p:nvSpPr>
        <p:spPr>
          <a:xfrm>
            <a:off x="1436072" y="3782372"/>
            <a:ext cx="1371522" cy="340829"/>
          </a:xfrm>
        </p:spPr>
        <p:txBody>
          <a:bodyPr anchor="ctr">
            <a:normAutofit/>
          </a:bodyPr>
          <a:lstStyle>
            <a:lvl1pPr marL="0" indent="0" algn="ctr">
              <a:buNone/>
              <a:defRPr sz="800"/>
            </a:lvl1pPr>
          </a:lstStyle>
          <a:p>
            <a:pPr lvl="0"/>
            <a:r>
              <a:rPr lang="en-US" sz="800"/>
              <a:t>Title</a:t>
            </a:r>
            <a:endParaRPr lang="en-US"/>
          </a:p>
        </p:txBody>
      </p:sp>
      <p:sp>
        <p:nvSpPr>
          <p:cNvPr id="39" name="Picture Placeholder 3">
            <a:extLst>
              <a:ext uri="{FF2B5EF4-FFF2-40B4-BE49-F238E27FC236}">
                <a16:creationId xmlns:a16="http://schemas.microsoft.com/office/drawing/2014/main" id="{A618D15C-43E6-4B10-9D18-ED452ACE1124}"/>
              </a:ext>
            </a:extLst>
          </p:cNvPr>
          <p:cNvSpPr>
            <a:spLocks noGrp="1"/>
          </p:cNvSpPr>
          <p:nvPr>
            <p:ph type="pic" sz="quarter" idx="19"/>
          </p:nvPr>
        </p:nvSpPr>
        <p:spPr>
          <a:xfrm>
            <a:off x="3268731" y="180315"/>
            <a:ext cx="1024228" cy="1316743"/>
          </a:xfrm>
        </p:spPr>
        <p:txBody>
          <a:bodyPr/>
          <a:lstStyle>
            <a:lvl1pPr marL="0" indent="0">
              <a:buNone/>
              <a:defRPr/>
            </a:lvl1pPr>
          </a:lstStyle>
          <a:p>
            <a:endParaRPr lang="en-US"/>
          </a:p>
        </p:txBody>
      </p:sp>
      <p:sp>
        <p:nvSpPr>
          <p:cNvPr id="40" name="Text Placeholder 5">
            <a:extLst>
              <a:ext uri="{FF2B5EF4-FFF2-40B4-BE49-F238E27FC236}">
                <a16:creationId xmlns:a16="http://schemas.microsoft.com/office/drawing/2014/main" id="{14A9B54C-DE95-4ABA-A6B7-E44101004DD6}"/>
              </a:ext>
            </a:extLst>
          </p:cNvPr>
          <p:cNvSpPr>
            <a:spLocks noGrp="1"/>
          </p:cNvSpPr>
          <p:nvPr>
            <p:ph type="body" sz="quarter" idx="20" hasCustomPrompt="1"/>
          </p:nvPr>
        </p:nvSpPr>
        <p:spPr>
          <a:xfrm>
            <a:off x="4350991" y="42765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1" name="Text Placeholder 7">
            <a:extLst>
              <a:ext uri="{FF2B5EF4-FFF2-40B4-BE49-F238E27FC236}">
                <a16:creationId xmlns:a16="http://schemas.microsoft.com/office/drawing/2014/main" id="{29E34AC3-FE49-4D79-8867-06ACFAD9FDB1}"/>
              </a:ext>
            </a:extLst>
          </p:cNvPr>
          <p:cNvSpPr>
            <a:spLocks noGrp="1"/>
          </p:cNvSpPr>
          <p:nvPr>
            <p:ph type="body" sz="quarter" idx="21" hasCustomPrompt="1"/>
          </p:nvPr>
        </p:nvSpPr>
        <p:spPr>
          <a:xfrm>
            <a:off x="4350992" y="724105"/>
            <a:ext cx="1371522" cy="340829"/>
          </a:xfrm>
        </p:spPr>
        <p:txBody>
          <a:bodyPr anchor="ctr">
            <a:normAutofit/>
          </a:bodyPr>
          <a:lstStyle>
            <a:lvl1pPr marL="0" indent="0" algn="ctr">
              <a:buNone/>
              <a:defRPr sz="800"/>
            </a:lvl1pPr>
          </a:lstStyle>
          <a:p>
            <a:pPr lvl="0"/>
            <a:r>
              <a:rPr lang="en-US" sz="800"/>
              <a:t>Title</a:t>
            </a:r>
            <a:endParaRPr lang="en-US"/>
          </a:p>
        </p:txBody>
      </p:sp>
      <p:sp>
        <p:nvSpPr>
          <p:cNvPr id="42" name="Picture Placeholder 3">
            <a:extLst>
              <a:ext uri="{FF2B5EF4-FFF2-40B4-BE49-F238E27FC236}">
                <a16:creationId xmlns:a16="http://schemas.microsoft.com/office/drawing/2014/main" id="{0A6E9896-72A1-4A67-A7FC-9FB5E37DA798}"/>
              </a:ext>
            </a:extLst>
          </p:cNvPr>
          <p:cNvSpPr>
            <a:spLocks noGrp="1"/>
          </p:cNvSpPr>
          <p:nvPr>
            <p:ph type="pic" sz="quarter" idx="22"/>
          </p:nvPr>
        </p:nvSpPr>
        <p:spPr>
          <a:xfrm>
            <a:off x="3268731" y="1709448"/>
            <a:ext cx="1024228" cy="1316743"/>
          </a:xfrm>
        </p:spPr>
        <p:txBody>
          <a:bodyPr/>
          <a:lstStyle>
            <a:lvl1pPr marL="0" indent="0">
              <a:buNone/>
              <a:defRPr/>
            </a:lvl1pPr>
          </a:lstStyle>
          <a:p>
            <a:endParaRPr lang="en-US"/>
          </a:p>
        </p:txBody>
      </p:sp>
      <p:sp>
        <p:nvSpPr>
          <p:cNvPr id="43" name="Text Placeholder 5">
            <a:extLst>
              <a:ext uri="{FF2B5EF4-FFF2-40B4-BE49-F238E27FC236}">
                <a16:creationId xmlns:a16="http://schemas.microsoft.com/office/drawing/2014/main" id="{F6D3F50A-2891-4871-97F7-BD3526625F96}"/>
              </a:ext>
            </a:extLst>
          </p:cNvPr>
          <p:cNvSpPr>
            <a:spLocks noGrp="1"/>
          </p:cNvSpPr>
          <p:nvPr>
            <p:ph type="body" sz="quarter" idx="23" hasCustomPrompt="1"/>
          </p:nvPr>
        </p:nvSpPr>
        <p:spPr>
          <a:xfrm>
            <a:off x="4350991" y="1956788"/>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4" name="Text Placeholder 7">
            <a:extLst>
              <a:ext uri="{FF2B5EF4-FFF2-40B4-BE49-F238E27FC236}">
                <a16:creationId xmlns:a16="http://schemas.microsoft.com/office/drawing/2014/main" id="{27505D12-C833-4AC4-936B-0648A0425417}"/>
              </a:ext>
            </a:extLst>
          </p:cNvPr>
          <p:cNvSpPr>
            <a:spLocks noGrp="1"/>
          </p:cNvSpPr>
          <p:nvPr>
            <p:ph type="body" sz="quarter" idx="24" hasCustomPrompt="1"/>
          </p:nvPr>
        </p:nvSpPr>
        <p:spPr>
          <a:xfrm>
            <a:off x="4350992" y="2253238"/>
            <a:ext cx="1371522" cy="340829"/>
          </a:xfrm>
        </p:spPr>
        <p:txBody>
          <a:bodyPr anchor="ctr">
            <a:normAutofit/>
          </a:bodyPr>
          <a:lstStyle>
            <a:lvl1pPr marL="0" indent="0" algn="ctr">
              <a:buNone/>
              <a:defRPr sz="800"/>
            </a:lvl1pPr>
          </a:lstStyle>
          <a:p>
            <a:pPr lvl="0"/>
            <a:r>
              <a:rPr lang="en-US" sz="800"/>
              <a:t>Title</a:t>
            </a:r>
            <a:endParaRPr lang="en-US"/>
          </a:p>
        </p:txBody>
      </p:sp>
      <p:sp>
        <p:nvSpPr>
          <p:cNvPr id="45" name="Picture Placeholder 3">
            <a:extLst>
              <a:ext uri="{FF2B5EF4-FFF2-40B4-BE49-F238E27FC236}">
                <a16:creationId xmlns:a16="http://schemas.microsoft.com/office/drawing/2014/main" id="{94D4592B-B970-46FC-B77B-4B5329065F79}"/>
              </a:ext>
            </a:extLst>
          </p:cNvPr>
          <p:cNvSpPr>
            <a:spLocks noGrp="1"/>
          </p:cNvSpPr>
          <p:nvPr>
            <p:ph type="pic" sz="quarter" idx="25"/>
          </p:nvPr>
        </p:nvSpPr>
        <p:spPr>
          <a:xfrm>
            <a:off x="3268730" y="3238582"/>
            <a:ext cx="1024228" cy="1316743"/>
          </a:xfrm>
        </p:spPr>
        <p:txBody>
          <a:bodyPr/>
          <a:lstStyle>
            <a:lvl1pPr marL="0" indent="0">
              <a:buNone/>
              <a:defRPr/>
            </a:lvl1pPr>
          </a:lstStyle>
          <a:p>
            <a:endParaRPr lang="en-US"/>
          </a:p>
        </p:txBody>
      </p:sp>
      <p:sp>
        <p:nvSpPr>
          <p:cNvPr id="46" name="Text Placeholder 5">
            <a:extLst>
              <a:ext uri="{FF2B5EF4-FFF2-40B4-BE49-F238E27FC236}">
                <a16:creationId xmlns:a16="http://schemas.microsoft.com/office/drawing/2014/main" id="{B8B7A88F-A2A1-40B4-BE90-5A8D949A79E3}"/>
              </a:ext>
            </a:extLst>
          </p:cNvPr>
          <p:cNvSpPr>
            <a:spLocks noGrp="1"/>
          </p:cNvSpPr>
          <p:nvPr>
            <p:ph type="body" sz="quarter" idx="26" hasCustomPrompt="1"/>
          </p:nvPr>
        </p:nvSpPr>
        <p:spPr>
          <a:xfrm>
            <a:off x="4350990" y="348592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47" name="Text Placeholder 7">
            <a:extLst>
              <a:ext uri="{FF2B5EF4-FFF2-40B4-BE49-F238E27FC236}">
                <a16:creationId xmlns:a16="http://schemas.microsoft.com/office/drawing/2014/main" id="{881C8AF2-7C54-4393-AD9C-6873382679B7}"/>
              </a:ext>
            </a:extLst>
          </p:cNvPr>
          <p:cNvSpPr>
            <a:spLocks noGrp="1"/>
          </p:cNvSpPr>
          <p:nvPr>
            <p:ph type="body" sz="quarter" idx="27" hasCustomPrompt="1"/>
          </p:nvPr>
        </p:nvSpPr>
        <p:spPr>
          <a:xfrm>
            <a:off x="4350991" y="3782372"/>
            <a:ext cx="1371522" cy="340829"/>
          </a:xfrm>
        </p:spPr>
        <p:txBody>
          <a:bodyPr anchor="ctr">
            <a:normAutofit/>
          </a:bodyPr>
          <a:lstStyle>
            <a:lvl1pPr marL="0" indent="0" algn="ctr">
              <a:buNone/>
              <a:defRPr sz="800"/>
            </a:lvl1pPr>
          </a:lstStyle>
          <a:p>
            <a:pPr lvl="0"/>
            <a:r>
              <a:rPr lang="en-US" sz="800"/>
              <a:t>Title</a:t>
            </a:r>
            <a:endParaRPr lang="en-US"/>
          </a:p>
        </p:txBody>
      </p:sp>
      <p:sp>
        <p:nvSpPr>
          <p:cNvPr id="48" name="Picture Placeholder 3">
            <a:extLst>
              <a:ext uri="{FF2B5EF4-FFF2-40B4-BE49-F238E27FC236}">
                <a16:creationId xmlns:a16="http://schemas.microsoft.com/office/drawing/2014/main" id="{9ADB6532-96D5-4A82-8EA7-AA2BF3EFA16A}"/>
              </a:ext>
            </a:extLst>
          </p:cNvPr>
          <p:cNvSpPr>
            <a:spLocks noGrp="1"/>
          </p:cNvSpPr>
          <p:nvPr>
            <p:ph type="pic" sz="quarter" idx="28"/>
          </p:nvPr>
        </p:nvSpPr>
        <p:spPr>
          <a:xfrm>
            <a:off x="6183650" y="180315"/>
            <a:ext cx="1024228" cy="1316743"/>
          </a:xfrm>
        </p:spPr>
        <p:txBody>
          <a:bodyPr/>
          <a:lstStyle>
            <a:lvl1pPr marL="0" indent="0">
              <a:buNone/>
              <a:defRPr/>
            </a:lvl1pPr>
          </a:lstStyle>
          <a:p>
            <a:endParaRPr lang="en-US"/>
          </a:p>
        </p:txBody>
      </p:sp>
      <p:sp>
        <p:nvSpPr>
          <p:cNvPr id="49" name="Text Placeholder 5">
            <a:extLst>
              <a:ext uri="{FF2B5EF4-FFF2-40B4-BE49-F238E27FC236}">
                <a16:creationId xmlns:a16="http://schemas.microsoft.com/office/drawing/2014/main" id="{BC3AB7C5-2D0C-4C00-99EB-EFAEA948C8FE}"/>
              </a:ext>
            </a:extLst>
          </p:cNvPr>
          <p:cNvSpPr>
            <a:spLocks noGrp="1"/>
          </p:cNvSpPr>
          <p:nvPr>
            <p:ph type="body" sz="quarter" idx="29" hasCustomPrompt="1"/>
          </p:nvPr>
        </p:nvSpPr>
        <p:spPr>
          <a:xfrm>
            <a:off x="7265910" y="427655"/>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0" name="Text Placeholder 7">
            <a:extLst>
              <a:ext uri="{FF2B5EF4-FFF2-40B4-BE49-F238E27FC236}">
                <a16:creationId xmlns:a16="http://schemas.microsoft.com/office/drawing/2014/main" id="{A7481E46-E048-4AA9-8243-0B988E4923CE}"/>
              </a:ext>
            </a:extLst>
          </p:cNvPr>
          <p:cNvSpPr>
            <a:spLocks noGrp="1"/>
          </p:cNvSpPr>
          <p:nvPr>
            <p:ph type="body" sz="quarter" idx="30" hasCustomPrompt="1"/>
          </p:nvPr>
        </p:nvSpPr>
        <p:spPr>
          <a:xfrm>
            <a:off x="7265911" y="724105"/>
            <a:ext cx="1371522" cy="340829"/>
          </a:xfrm>
        </p:spPr>
        <p:txBody>
          <a:bodyPr anchor="ctr">
            <a:normAutofit/>
          </a:bodyPr>
          <a:lstStyle>
            <a:lvl1pPr marL="0" indent="0" algn="ctr">
              <a:buNone/>
              <a:defRPr sz="800"/>
            </a:lvl1pPr>
          </a:lstStyle>
          <a:p>
            <a:pPr lvl="0"/>
            <a:r>
              <a:rPr lang="en-US" sz="800"/>
              <a:t>Title</a:t>
            </a:r>
            <a:endParaRPr lang="en-US"/>
          </a:p>
        </p:txBody>
      </p:sp>
      <p:sp>
        <p:nvSpPr>
          <p:cNvPr id="51" name="Picture Placeholder 3">
            <a:extLst>
              <a:ext uri="{FF2B5EF4-FFF2-40B4-BE49-F238E27FC236}">
                <a16:creationId xmlns:a16="http://schemas.microsoft.com/office/drawing/2014/main" id="{D48CB705-A608-438D-9A7F-2B74786AD679}"/>
              </a:ext>
            </a:extLst>
          </p:cNvPr>
          <p:cNvSpPr>
            <a:spLocks noGrp="1"/>
          </p:cNvSpPr>
          <p:nvPr>
            <p:ph type="pic" sz="quarter" idx="31"/>
          </p:nvPr>
        </p:nvSpPr>
        <p:spPr>
          <a:xfrm>
            <a:off x="6183650" y="1709448"/>
            <a:ext cx="1024228" cy="1316743"/>
          </a:xfrm>
        </p:spPr>
        <p:txBody>
          <a:bodyPr/>
          <a:lstStyle>
            <a:lvl1pPr marL="0" indent="0">
              <a:buNone/>
              <a:defRPr/>
            </a:lvl1pPr>
          </a:lstStyle>
          <a:p>
            <a:endParaRPr lang="en-US"/>
          </a:p>
        </p:txBody>
      </p:sp>
      <p:sp>
        <p:nvSpPr>
          <p:cNvPr id="52" name="Text Placeholder 5">
            <a:extLst>
              <a:ext uri="{FF2B5EF4-FFF2-40B4-BE49-F238E27FC236}">
                <a16:creationId xmlns:a16="http://schemas.microsoft.com/office/drawing/2014/main" id="{CE6D02E8-34CC-4F95-8E23-0A96EB3AD192}"/>
              </a:ext>
            </a:extLst>
          </p:cNvPr>
          <p:cNvSpPr>
            <a:spLocks noGrp="1"/>
          </p:cNvSpPr>
          <p:nvPr>
            <p:ph type="body" sz="quarter" idx="32" hasCustomPrompt="1"/>
          </p:nvPr>
        </p:nvSpPr>
        <p:spPr>
          <a:xfrm>
            <a:off x="7265910" y="1956788"/>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3" name="Text Placeholder 7">
            <a:extLst>
              <a:ext uri="{FF2B5EF4-FFF2-40B4-BE49-F238E27FC236}">
                <a16:creationId xmlns:a16="http://schemas.microsoft.com/office/drawing/2014/main" id="{5E0F0776-E6C7-4B7F-AB21-98DFCBC050F2}"/>
              </a:ext>
            </a:extLst>
          </p:cNvPr>
          <p:cNvSpPr>
            <a:spLocks noGrp="1"/>
          </p:cNvSpPr>
          <p:nvPr>
            <p:ph type="body" sz="quarter" idx="33" hasCustomPrompt="1"/>
          </p:nvPr>
        </p:nvSpPr>
        <p:spPr>
          <a:xfrm>
            <a:off x="7265911" y="2253238"/>
            <a:ext cx="1371522" cy="340829"/>
          </a:xfrm>
        </p:spPr>
        <p:txBody>
          <a:bodyPr anchor="ctr">
            <a:normAutofit/>
          </a:bodyPr>
          <a:lstStyle>
            <a:lvl1pPr marL="0" indent="0" algn="ctr">
              <a:buNone/>
              <a:defRPr sz="800"/>
            </a:lvl1pPr>
          </a:lstStyle>
          <a:p>
            <a:pPr lvl="0"/>
            <a:r>
              <a:rPr lang="en-US" sz="800"/>
              <a:t>Title</a:t>
            </a:r>
            <a:endParaRPr lang="en-US"/>
          </a:p>
        </p:txBody>
      </p:sp>
      <p:sp>
        <p:nvSpPr>
          <p:cNvPr id="54" name="Picture Placeholder 3">
            <a:extLst>
              <a:ext uri="{FF2B5EF4-FFF2-40B4-BE49-F238E27FC236}">
                <a16:creationId xmlns:a16="http://schemas.microsoft.com/office/drawing/2014/main" id="{3AC3BE22-195F-48DD-876F-472E5D98E071}"/>
              </a:ext>
            </a:extLst>
          </p:cNvPr>
          <p:cNvSpPr>
            <a:spLocks noGrp="1"/>
          </p:cNvSpPr>
          <p:nvPr>
            <p:ph type="pic" sz="quarter" idx="34"/>
          </p:nvPr>
        </p:nvSpPr>
        <p:spPr>
          <a:xfrm>
            <a:off x="6183649" y="3238582"/>
            <a:ext cx="1024228" cy="1316743"/>
          </a:xfrm>
        </p:spPr>
        <p:txBody>
          <a:bodyPr/>
          <a:lstStyle>
            <a:lvl1pPr marL="0" indent="0">
              <a:buNone/>
              <a:defRPr/>
            </a:lvl1pPr>
          </a:lstStyle>
          <a:p>
            <a:endParaRPr lang="en-US"/>
          </a:p>
        </p:txBody>
      </p:sp>
      <p:sp>
        <p:nvSpPr>
          <p:cNvPr id="55" name="Text Placeholder 5">
            <a:extLst>
              <a:ext uri="{FF2B5EF4-FFF2-40B4-BE49-F238E27FC236}">
                <a16:creationId xmlns:a16="http://schemas.microsoft.com/office/drawing/2014/main" id="{6CED9066-5B4A-4232-93F6-AE625A78B340}"/>
              </a:ext>
            </a:extLst>
          </p:cNvPr>
          <p:cNvSpPr>
            <a:spLocks noGrp="1"/>
          </p:cNvSpPr>
          <p:nvPr>
            <p:ph type="body" sz="quarter" idx="35" hasCustomPrompt="1"/>
          </p:nvPr>
        </p:nvSpPr>
        <p:spPr>
          <a:xfrm>
            <a:off x="7265909" y="3485922"/>
            <a:ext cx="1371522" cy="245391"/>
          </a:xfrm>
        </p:spPr>
        <p:txBody>
          <a:bodyPr anchor="ctr">
            <a:normAutofit/>
          </a:bodyPr>
          <a:lstStyle>
            <a:lvl1pPr marL="0" indent="0" algn="ctr">
              <a:buFont typeface="Arial" panose="020B0604020202020204" pitchFamily="34" charset="0"/>
              <a:buNone/>
              <a:defRPr sz="1200" b="1"/>
            </a:lvl1pPr>
            <a:lvl2pPr marL="342900" indent="0">
              <a:buNone/>
              <a:defRPr/>
            </a:lvl2pPr>
          </a:lstStyle>
          <a:p>
            <a:pPr lvl="0"/>
            <a:r>
              <a:rPr lang="en-US" sz="1200"/>
              <a:t>Name</a:t>
            </a:r>
            <a:endParaRPr lang="en-US"/>
          </a:p>
        </p:txBody>
      </p:sp>
      <p:sp>
        <p:nvSpPr>
          <p:cNvPr id="56" name="Text Placeholder 7">
            <a:extLst>
              <a:ext uri="{FF2B5EF4-FFF2-40B4-BE49-F238E27FC236}">
                <a16:creationId xmlns:a16="http://schemas.microsoft.com/office/drawing/2014/main" id="{11532001-1BDD-4903-96AC-C9570ABB6A41}"/>
              </a:ext>
            </a:extLst>
          </p:cNvPr>
          <p:cNvSpPr>
            <a:spLocks noGrp="1"/>
          </p:cNvSpPr>
          <p:nvPr>
            <p:ph type="body" sz="quarter" idx="36" hasCustomPrompt="1"/>
          </p:nvPr>
        </p:nvSpPr>
        <p:spPr>
          <a:xfrm>
            <a:off x="7265910" y="3782372"/>
            <a:ext cx="1371522" cy="340829"/>
          </a:xfrm>
        </p:spPr>
        <p:txBody>
          <a:bodyPr anchor="ctr">
            <a:normAutofit/>
          </a:bodyPr>
          <a:lstStyle>
            <a:lvl1pPr marL="0" indent="0" algn="ctr">
              <a:buNone/>
              <a:defRPr sz="800"/>
            </a:lvl1pPr>
          </a:lstStyle>
          <a:p>
            <a:pPr lvl="0"/>
            <a:r>
              <a:rPr lang="en-US" sz="800"/>
              <a:t>Title</a:t>
            </a:r>
            <a:endParaRPr lang="en-US"/>
          </a:p>
        </p:txBody>
      </p:sp>
      <p:sp>
        <p:nvSpPr>
          <p:cNvPr id="57" name="Rectangle 56">
            <a:extLst>
              <a:ext uri="{FF2B5EF4-FFF2-40B4-BE49-F238E27FC236}">
                <a16:creationId xmlns:a16="http://schemas.microsoft.com/office/drawing/2014/main" id="{8A651580-E035-4B1B-834D-CD2492E08091}"/>
              </a:ext>
            </a:extLst>
          </p:cNvPr>
          <p:cNvSpPr/>
          <p:nvPr userDrawn="1"/>
        </p:nvSpPr>
        <p:spPr>
          <a:xfrm rot="5400000">
            <a:off x="-397932" y="745315"/>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1" name="Rectangle 60">
            <a:extLst>
              <a:ext uri="{FF2B5EF4-FFF2-40B4-BE49-F238E27FC236}">
                <a16:creationId xmlns:a16="http://schemas.microsoft.com/office/drawing/2014/main" id="{76F40C4F-ECEE-4427-A8B8-C51B6FC2A2C0}"/>
              </a:ext>
            </a:extLst>
          </p:cNvPr>
          <p:cNvSpPr/>
          <p:nvPr userDrawn="1"/>
        </p:nvSpPr>
        <p:spPr>
          <a:xfrm rot="5400000">
            <a:off x="-406799" y="2274447"/>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2" name="Rectangle 61">
            <a:extLst>
              <a:ext uri="{FF2B5EF4-FFF2-40B4-BE49-F238E27FC236}">
                <a16:creationId xmlns:a16="http://schemas.microsoft.com/office/drawing/2014/main" id="{5ACA9D73-9B53-4B35-8A5A-9DD1209FFC3F}"/>
              </a:ext>
            </a:extLst>
          </p:cNvPr>
          <p:cNvSpPr/>
          <p:nvPr userDrawn="1"/>
        </p:nvSpPr>
        <p:spPr>
          <a:xfrm rot="5400000">
            <a:off x="-406799" y="3803579"/>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3" name="Rectangle 62">
            <a:extLst>
              <a:ext uri="{FF2B5EF4-FFF2-40B4-BE49-F238E27FC236}">
                <a16:creationId xmlns:a16="http://schemas.microsoft.com/office/drawing/2014/main" id="{BA43B85F-9BE4-4834-A464-37BBD71307A2}"/>
              </a:ext>
            </a:extLst>
          </p:cNvPr>
          <p:cNvSpPr/>
          <p:nvPr userDrawn="1"/>
        </p:nvSpPr>
        <p:spPr>
          <a:xfrm rot="5400000">
            <a:off x="2516988" y="74531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4" name="Rectangle 63">
            <a:extLst>
              <a:ext uri="{FF2B5EF4-FFF2-40B4-BE49-F238E27FC236}">
                <a16:creationId xmlns:a16="http://schemas.microsoft.com/office/drawing/2014/main" id="{BB53143E-4E24-4F2E-8EF7-B734F157B345}"/>
              </a:ext>
            </a:extLst>
          </p:cNvPr>
          <p:cNvSpPr/>
          <p:nvPr userDrawn="1"/>
        </p:nvSpPr>
        <p:spPr>
          <a:xfrm rot="5400000">
            <a:off x="2516987" y="2274446"/>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5" name="Rectangle 64">
            <a:extLst>
              <a:ext uri="{FF2B5EF4-FFF2-40B4-BE49-F238E27FC236}">
                <a16:creationId xmlns:a16="http://schemas.microsoft.com/office/drawing/2014/main" id="{D9960686-5920-4EEE-8860-AD3F1320206B}"/>
              </a:ext>
            </a:extLst>
          </p:cNvPr>
          <p:cNvSpPr/>
          <p:nvPr userDrawn="1"/>
        </p:nvSpPr>
        <p:spPr>
          <a:xfrm rot="5400000">
            <a:off x="2523146" y="3803577"/>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6" name="Rectangle 65">
            <a:extLst>
              <a:ext uri="{FF2B5EF4-FFF2-40B4-BE49-F238E27FC236}">
                <a16:creationId xmlns:a16="http://schemas.microsoft.com/office/drawing/2014/main" id="{26646196-0217-491B-8957-EE8CC883A00B}"/>
              </a:ext>
            </a:extLst>
          </p:cNvPr>
          <p:cNvSpPr/>
          <p:nvPr userDrawn="1"/>
        </p:nvSpPr>
        <p:spPr>
          <a:xfrm rot="5400000">
            <a:off x="5431906" y="745314"/>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7" name="Rectangle 66">
            <a:extLst>
              <a:ext uri="{FF2B5EF4-FFF2-40B4-BE49-F238E27FC236}">
                <a16:creationId xmlns:a16="http://schemas.microsoft.com/office/drawing/2014/main" id="{E5AD35A0-0B85-4CD3-9E88-379C10174C14}"/>
              </a:ext>
            </a:extLst>
          </p:cNvPr>
          <p:cNvSpPr/>
          <p:nvPr userDrawn="1"/>
        </p:nvSpPr>
        <p:spPr>
          <a:xfrm rot="5400000">
            <a:off x="5431907" y="2274448"/>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8" name="Rectangle 67">
            <a:extLst>
              <a:ext uri="{FF2B5EF4-FFF2-40B4-BE49-F238E27FC236}">
                <a16:creationId xmlns:a16="http://schemas.microsoft.com/office/drawing/2014/main" id="{1AAA936C-F473-461F-9075-51329772263E}"/>
              </a:ext>
            </a:extLst>
          </p:cNvPr>
          <p:cNvSpPr/>
          <p:nvPr userDrawn="1"/>
        </p:nvSpPr>
        <p:spPr>
          <a:xfrm rot="5400000">
            <a:off x="5431905" y="3803577"/>
            <a:ext cx="1316742" cy="186744"/>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 name="Date Placeholder 1">
            <a:extLst>
              <a:ext uri="{FF2B5EF4-FFF2-40B4-BE49-F238E27FC236}">
                <a16:creationId xmlns:a16="http://schemas.microsoft.com/office/drawing/2014/main" id="{A945DAF1-2E23-43F1-B326-2FA17BCDFED1}"/>
              </a:ext>
            </a:extLst>
          </p:cNvPr>
          <p:cNvSpPr>
            <a:spLocks noGrp="1"/>
          </p:cNvSpPr>
          <p:nvPr>
            <p:ph type="dt" sz="half" idx="37"/>
          </p:nvPr>
        </p:nvSpPr>
        <p:spPr/>
        <p:txBody>
          <a:bodyPr/>
          <a:lstStyle/>
          <a:p>
            <a:r>
              <a:rPr lang="en-US"/>
              <a:t>June 2021</a:t>
            </a:r>
          </a:p>
        </p:txBody>
      </p:sp>
      <p:sp>
        <p:nvSpPr>
          <p:cNvPr id="3" name="Footer Placeholder 2">
            <a:extLst>
              <a:ext uri="{FF2B5EF4-FFF2-40B4-BE49-F238E27FC236}">
                <a16:creationId xmlns:a16="http://schemas.microsoft.com/office/drawing/2014/main" id="{E9936D4E-0996-46C3-8852-BC8AE66D2530}"/>
              </a:ext>
            </a:extLst>
          </p:cNvPr>
          <p:cNvSpPr>
            <a:spLocks noGrp="1"/>
          </p:cNvSpPr>
          <p:nvPr>
            <p:ph type="ftr" sz="quarter" idx="38"/>
          </p:nvPr>
        </p:nvSpPr>
        <p:spPr/>
        <p:txBody>
          <a:bodyPr/>
          <a:lstStyle/>
          <a:p>
            <a:r>
              <a:rPr lang="en-US"/>
              <a:t>Virtual AskQC Office Hours: Evolution of a WorldCat Record</a:t>
            </a:r>
          </a:p>
        </p:txBody>
      </p:sp>
      <p:sp>
        <p:nvSpPr>
          <p:cNvPr id="5" name="Slide Number Placeholder 4">
            <a:extLst>
              <a:ext uri="{FF2B5EF4-FFF2-40B4-BE49-F238E27FC236}">
                <a16:creationId xmlns:a16="http://schemas.microsoft.com/office/drawing/2014/main" id="{7EA04D82-5427-4ABD-832C-67C8A76DA95E}"/>
              </a:ext>
            </a:extLst>
          </p:cNvPr>
          <p:cNvSpPr>
            <a:spLocks noGrp="1"/>
          </p:cNvSpPr>
          <p:nvPr>
            <p:ph type="sldNum" sz="quarter" idx="39"/>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827036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BAD8-F40F-4109-A861-2EAD7DF3E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484C3-4AC3-4140-88CE-6CD033D5C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FDF9D-F039-4F0A-B754-8D2E31C90469}"/>
              </a:ext>
            </a:extLst>
          </p:cNvPr>
          <p:cNvSpPr>
            <a:spLocks noGrp="1"/>
          </p:cNvSpPr>
          <p:nvPr>
            <p:ph type="dt" sz="half" idx="10"/>
          </p:nvPr>
        </p:nvSpPr>
        <p:spPr/>
        <p:txBody>
          <a:bodyPr/>
          <a:lstStyle/>
          <a:p>
            <a:r>
              <a:rPr lang="en-US"/>
              <a:t>June 2021</a:t>
            </a:r>
          </a:p>
        </p:txBody>
      </p:sp>
      <p:sp>
        <p:nvSpPr>
          <p:cNvPr id="5" name="Footer Placeholder 4">
            <a:extLst>
              <a:ext uri="{FF2B5EF4-FFF2-40B4-BE49-F238E27FC236}">
                <a16:creationId xmlns:a16="http://schemas.microsoft.com/office/drawing/2014/main" id="{681E16D6-E672-41A6-B11C-FC4C6243A7E3}"/>
              </a:ext>
            </a:extLst>
          </p:cNvPr>
          <p:cNvSpPr>
            <a:spLocks noGrp="1"/>
          </p:cNvSpPr>
          <p:nvPr>
            <p:ph type="ftr" sz="quarter" idx="11"/>
          </p:nvPr>
        </p:nvSpPr>
        <p:spPr/>
        <p:txBody>
          <a:bodyPr/>
          <a:lstStyle/>
          <a:p>
            <a:r>
              <a:rPr lang="en-US"/>
              <a:t>Virtual AskQC Office Hours: Evolution of a WorldCat Record</a:t>
            </a:r>
          </a:p>
        </p:txBody>
      </p:sp>
      <p:sp>
        <p:nvSpPr>
          <p:cNvPr id="6" name="Slide Number Placeholder 5">
            <a:extLst>
              <a:ext uri="{FF2B5EF4-FFF2-40B4-BE49-F238E27FC236}">
                <a16:creationId xmlns:a16="http://schemas.microsoft.com/office/drawing/2014/main" id="{6E95CA67-C73E-4D7F-A8AC-4B33317F3FB1}"/>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335971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7D9E-3AC9-4E8E-9FE1-A0C6E331C79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48EA44-30DF-4CB4-8A67-7DF7BF8DF0E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0447268F-3800-4FBB-AE23-B5B581F464C3}"/>
              </a:ext>
            </a:extLst>
          </p:cNvPr>
          <p:cNvSpPr>
            <a:spLocks noGrp="1"/>
          </p:cNvSpPr>
          <p:nvPr>
            <p:ph type="dt" sz="half" idx="10"/>
          </p:nvPr>
        </p:nvSpPr>
        <p:spPr/>
        <p:txBody>
          <a:bodyPr/>
          <a:lstStyle/>
          <a:p>
            <a:r>
              <a:rPr lang="en-US"/>
              <a:t>June 2021</a:t>
            </a:r>
          </a:p>
        </p:txBody>
      </p:sp>
      <p:sp>
        <p:nvSpPr>
          <p:cNvPr id="11" name="Footer Placeholder 10">
            <a:extLst>
              <a:ext uri="{FF2B5EF4-FFF2-40B4-BE49-F238E27FC236}">
                <a16:creationId xmlns:a16="http://schemas.microsoft.com/office/drawing/2014/main" id="{51FC20B0-99CF-4376-A96A-1309645A2530}"/>
              </a:ext>
            </a:extLst>
          </p:cNvPr>
          <p:cNvSpPr>
            <a:spLocks noGrp="1"/>
          </p:cNvSpPr>
          <p:nvPr>
            <p:ph type="ftr" sz="quarter" idx="11"/>
          </p:nvPr>
        </p:nvSpPr>
        <p:spPr/>
        <p:txBody>
          <a:bodyPr/>
          <a:lstStyle/>
          <a:p>
            <a:r>
              <a:rPr lang="en-US"/>
              <a:t>Virtual AskQC Office Hours: Evolution of a WorldCat Record</a:t>
            </a:r>
          </a:p>
        </p:txBody>
      </p:sp>
      <p:sp>
        <p:nvSpPr>
          <p:cNvPr id="12" name="Slide Number Placeholder 11">
            <a:extLst>
              <a:ext uri="{FF2B5EF4-FFF2-40B4-BE49-F238E27FC236}">
                <a16:creationId xmlns:a16="http://schemas.microsoft.com/office/drawing/2014/main" id="{8943DD73-EF88-4B08-BD9C-3E9C5BE5F30E}"/>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645729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3CD1-42FE-4632-9D1C-2EBE0DCCD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3D59BA-F4AA-400C-BE11-7B66646E7FC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FE41CA-B757-4F1B-A9B4-F544775E9F0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527F3D61-A022-4A95-BDBB-4871E936F7D4}"/>
              </a:ext>
            </a:extLst>
          </p:cNvPr>
          <p:cNvSpPr>
            <a:spLocks noGrp="1"/>
          </p:cNvSpPr>
          <p:nvPr>
            <p:ph type="dt" sz="half" idx="10"/>
          </p:nvPr>
        </p:nvSpPr>
        <p:spPr/>
        <p:txBody>
          <a:bodyPr/>
          <a:lstStyle/>
          <a:p>
            <a:r>
              <a:rPr lang="en-US"/>
              <a:t>June 2021</a:t>
            </a:r>
          </a:p>
        </p:txBody>
      </p:sp>
      <p:sp>
        <p:nvSpPr>
          <p:cNvPr id="12" name="Footer Placeholder 11">
            <a:extLst>
              <a:ext uri="{FF2B5EF4-FFF2-40B4-BE49-F238E27FC236}">
                <a16:creationId xmlns:a16="http://schemas.microsoft.com/office/drawing/2014/main" id="{6C30DF29-17DA-4137-B679-700398BF94F0}"/>
              </a:ext>
            </a:extLst>
          </p:cNvPr>
          <p:cNvSpPr>
            <a:spLocks noGrp="1"/>
          </p:cNvSpPr>
          <p:nvPr>
            <p:ph type="ftr" sz="quarter" idx="11"/>
          </p:nvPr>
        </p:nvSpPr>
        <p:spPr/>
        <p:txBody>
          <a:bodyPr/>
          <a:lstStyle/>
          <a:p>
            <a:r>
              <a:rPr lang="en-US"/>
              <a:t>Virtual AskQC Office Hours: Evolution of a WorldCat Record</a:t>
            </a:r>
          </a:p>
        </p:txBody>
      </p:sp>
      <p:sp>
        <p:nvSpPr>
          <p:cNvPr id="13" name="Slide Number Placeholder 12">
            <a:extLst>
              <a:ext uri="{FF2B5EF4-FFF2-40B4-BE49-F238E27FC236}">
                <a16:creationId xmlns:a16="http://schemas.microsoft.com/office/drawing/2014/main" id="{F442AC57-CB82-4834-BE8A-2B9A050C8DCA}"/>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982415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48B2-BF98-4659-99E4-7F0DF55FBD7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35F44-6CC5-4E6A-A752-9DB8AB8198F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47C00-A665-4A0E-9EEE-6217926CC73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8D8211-ED8A-4674-A889-DFB1A2D17E5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1D1C8-531E-4404-89E1-DC9400F6EAE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DBB269A0-6128-4BC4-BD90-4798A4D25541}"/>
              </a:ext>
            </a:extLst>
          </p:cNvPr>
          <p:cNvSpPr>
            <a:spLocks noGrp="1"/>
          </p:cNvSpPr>
          <p:nvPr>
            <p:ph type="dt" sz="half" idx="10"/>
          </p:nvPr>
        </p:nvSpPr>
        <p:spPr/>
        <p:txBody>
          <a:bodyPr/>
          <a:lstStyle/>
          <a:p>
            <a:r>
              <a:rPr lang="en-US"/>
              <a:t>June 2021</a:t>
            </a:r>
          </a:p>
        </p:txBody>
      </p:sp>
      <p:sp>
        <p:nvSpPr>
          <p:cNvPr id="14" name="Footer Placeholder 13">
            <a:extLst>
              <a:ext uri="{FF2B5EF4-FFF2-40B4-BE49-F238E27FC236}">
                <a16:creationId xmlns:a16="http://schemas.microsoft.com/office/drawing/2014/main" id="{9131B18F-62D2-4106-9DA5-9B762B5EF01B}"/>
              </a:ext>
            </a:extLst>
          </p:cNvPr>
          <p:cNvSpPr>
            <a:spLocks noGrp="1"/>
          </p:cNvSpPr>
          <p:nvPr>
            <p:ph type="ftr" sz="quarter" idx="11"/>
          </p:nvPr>
        </p:nvSpPr>
        <p:spPr/>
        <p:txBody>
          <a:bodyPr/>
          <a:lstStyle/>
          <a:p>
            <a:r>
              <a:rPr lang="en-US"/>
              <a:t>Virtual AskQC Office Hours: Evolution of a WorldCat Record</a:t>
            </a:r>
          </a:p>
        </p:txBody>
      </p:sp>
      <p:sp>
        <p:nvSpPr>
          <p:cNvPr id="15" name="Slide Number Placeholder 14">
            <a:extLst>
              <a:ext uri="{FF2B5EF4-FFF2-40B4-BE49-F238E27FC236}">
                <a16:creationId xmlns:a16="http://schemas.microsoft.com/office/drawing/2014/main" id="{328572D0-4B18-4603-8173-973DDA8D4443}"/>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893577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B4BC-8960-4ABF-B801-491EC44D3712}"/>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DD779010-5F5B-4A55-A7A4-B0BBEECF22BA}"/>
              </a:ext>
            </a:extLst>
          </p:cNvPr>
          <p:cNvSpPr>
            <a:spLocks noGrp="1"/>
          </p:cNvSpPr>
          <p:nvPr>
            <p:ph type="dt" sz="half" idx="10"/>
          </p:nvPr>
        </p:nvSpPr>
        <p:spPr/>
        <p:txBody>
          <a:bodyPr/>
          <a:lstStyle/>
          <a:p>
            <a:r>
              <a:rPr lang="en-US"/>
              <a:t>June 2021</a:t>
            </a:r>
          </a:p>
        </p:txBody>
      </p:sp>
      <p:sp>
        <p:nvSpPr>
          <p:cNvPr id="10" name="Footer Placeholder 9">
            <a:extLst>
              <a:ext uri="{FF2B5EF4-FFF2-40B4-BE49-F238E27FC236}">
                <a16:creationId xmlns:a16="http://schemas.microsoft.com/office/drawing/2014/main" id="{D128FAE6-7FA9-4460-884E-7B49464CB889}"/>
              </a:ext>
            </a:extLst>
          </p:cNvPr>
          <p:cNvSpPr>
            <a:spLocks noGrp="1"/>
          </p:cNvSpPr>
          <p:nvPr>
            <p:ph type="ftr" sz="quarter" idx="11"/>
          </p:nvPr>
        </p:nvSpPr>
        <p:spPr/>
        <p:txBody>
          <a:bodyPr/>
          <a:lstStyle/>
          <a:p>
            <a:r>
              <a:rPr lang="en-US"/>
              <a:t>Virtual AskQC Office Hours: Evolution of a WorldCat Record</a:t>
            </a:r>
          </a:p>
        </p:txBody>
      </p:sp>
      <p:sp>
        <p:nvSpPr>
          <p:cNvPr id="11" name="Slide Number Placeholder 10">
            <a:extLst>
              <a:ext uri="{FF2B5EF4-FFF2-40B4-BE49-F238E27FC236}">
                <a16:creationId xmlns:a16="http://schemas.microsoft.com/office/drawing/2014/main" id="{A70231EC-B681-465A-9F70-458898955DA5}"/>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522461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30A39602-8E49-47C4-9B93-32F717C9AAA4}"/>
              </a:ext>
            </a:extLst>
          </p:cNvPr>
          <p:cNvSpPr>
            <a:spLocks noGrp="1"/>
          </p:cNvSpPr>
          <p:nvPr>
            <p:ph type="dt" sz="half" idx="10"/>
          </p:nvPr>
        </p:nvSpPr>
        <p:spPr/>
        <p:txBody>
          <a:bodyPr/>
          <a:lstStyle/>
          <a:p>
            <a:r>
              <a:rPr lang="en-US"/>
              <a:t>June 2021</a:t>
            </a:r>
          </a:p>
        </p:txBody>
      </p:sp>
      <p:sp>
        <p:nvSpPr>
          <p:cNvPr id="9" name="Footer Placeholder 8">
            <a:extLst>
              <a:ext uri="{FF2B5EF4-FFF2-40B4-BE49-F238E27FC236}">
                <a16:creationId xmlns:a16="http://schemas.microsoft.com/office/drawing/2014/main" id="{1881893A-251B-49E2-8F48-144C6CB418B4}"/>
              </a:ext>
            </a:extLst>
          </p:cNvPr>
          <p:cNvSpPr>
            <a:spLocks noGrp="1"/>
          </p:cNvSpPr>
          <p:nvPr>
            <p:ph type="ftr" sz="quarter" idx="11"/>
          </p:nvPr>
        </p:nvSpPr>
        <p:spPr/>
        <p:txBody>
          <a:bodyPr/>
          <a:lstStyle/>
          <a:p>
            <a:r>
              <a:rPr lang="en-US"/>
              <a:t>Virtual AskQC Office Hours: Evolution of a WorldCat Record</a:t>
            </a:r>
          </a:p>
        </p:txBody>
      </p:sp>
      <p:sp>
        <p:nvSpPr>
          <p:cNvPr id="10" name="Slide Number Placeholder 9">
            <a:extLst>
              <a:ext uri="{FF2B5EF4-FFF2-40B4-BE49-F238E27FC236}">
                <a16:creationId xmlns:a16="http://schemas.microsoft.com/office/drawing/2014/main" id="{5E7CDAEB-96C3-4DC0-98BC-D4481141470C}"/>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730945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E877-75A6-4C66-8DA6-CEE2A9F73D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368C3A-48CA-4DA8-BA43-A0CA5E4338D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3FD19-2CFC-40CB-92B1-6B7A3B7997F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Date Placeholder 10">
            <a:extLst>
              <a:ext uri="{FF2B5EF4-FFF2-40B4-BE49-F238E27FC236}">
                <a16:creationId xmlns:a16="http://schemas.microsoft.com/office/drawing/2014/main" id="{A6B94F41-F6FB-4182-922E-E767A9668301}"/>
              </a:ext>
            </a:extLst>
          </p:cNvPr>
          <p:cNvSpPr>
            <a:spLocks noGrp="1"/>
          </p:cNvSpPr>
          <p:nvPr>
            <p:ph type="dt" sz="half" idx="10"/>
          </p:nvPr>
        </p:nvSpPr>
        <p:spPr/>
        <p:txBody>
          <a:bodyPr/>
          <a:lstStyle/>
          <a:p>
            <a:r>
              <a:rPr lang="en-US"/>
              <a:t>June 2021</a:t>
            </a:r>
          </a:p>
        </p:txBody>
      </p:sp>
      <p:sp>
        <p:nvSpPr>
          <p:cNvPr id="12" name="Footer Placeholder 11">
            <a:extLst>
              <a:ext uri="{FF2B5EF4-FFF2-40B4-BE49-F238E27FC236}">
                <a16:creationId xmlns:a16="http://schemas.microsoft.com/office/drawing/2014/main" id="{B59A7A0D-82CF-4722-8278-F9F36439D843}"/>
              </a:ext>
            </a:extLst>
          </p:cNvPr>
          <p:cNvSpPr>
            <a:spLocks noGrp="1"/>
          </p:cNvSpPr>
          <p:nvPr>
            <p:ph type="ftr" sz="quarter" idx="11"/>
          </p:nvPr>
        </p:nvSpPr>
        <p:spPr/>
        <p:txBody>
          <a:bodyPr/>
          <a:lstStyle/>
          <a:p>
            <a:r>
              <a:rPr lang="en-US"/>
              <a:t>Virtual AskQC Office Hours: Evolution of a WorldCat Record</a:t>
            </a:r>
          </a:p>
        </p:txBody>
      </p:sp>
      <p:sp>
        <p:nvSpPr>
          <p:cNvPr id="13" name="Slide Number Placeholder 12">
            <a:extLst>
              <a:ext uri="{FF2B5EF4-FFF2-40B4-BE49-F238E27FC236}">
                <a16:creationId xmlns:a16="http://schemas.microsoft.com/office/drawing/2014/main" id="{20A896AC-67D8-4A20-AC85-07ED0689255C}"/>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878333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BAD8-F40F-4109-A861-2EAD7DF3E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484C3-4AC3-4140-88CE-6CD033D5C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FDF9D-F039-4F0A-B754-8D2E31C90469}"/>
              </a:ext>
            </a:extLst>
          </p:cNvPr>
          <p:cNvSpPr>
            <a:spLocks noGrp="1"/>
          </p:cNvSpPr>
          <p:nvPr>
            <p:ph type="dt" sz="half" idx="10"/>
          </p:nvPr>
        </p:nvSpPr>
        <p:spPr/>
        <p:txBody>
          <a:bodyPr/>
          <a:lstStyle/>
          <a:p>
            <a:r>
              <a:rPr lang="en-US"/>
              <a:t>June 2021</a:t>
            </a:r>
          </a:p>
        </p:txBody>
      </p:sp>
      <p:sp>
        <p:nvSpPr>
          <p:cNvPr id="5" name="Footer Placeholder 4">
            <a:extLst>
              <a:ext uri="{FF2B5EF4-FFF2-40B4-BE49-F238E27FC236}">
                <a16:creationId xmlns:a16="http://schemas.microsoft.com/office/drawing/2014/main" id="{681E16D6-E672-41A6-B11C-FC4C6243A7E3}"/>
              </a:ext>
            </a:extLst>
          </p:cNvPr>
          <p:cNvSpPr>
            <a:spLocks noGrp="1"/>
          </p:cNvSpPr>
          <p:nvPr>
            <p:ph type="ftr" sz="quarter" idx="11"/>
          </p:nvPr>
        </p:nvSpPr>
        <p:spPr/>
        <p:txBody>
          <a:bodyPr/>
          <a:lstStyle/>
          <a:p>
            <a:r>
              <a:rPr lang="en-US"/>
              <a:t>Virtual AskQC Office Hours: Evolution of a WorldCat Record</a:t>
            </a:r>
          </a:p>
        </p:txBody>
      </p:sp>
      <p:sp>
        <p:nvSpPr>
          <p:cNvPr id="6" name="Slide Number Placeholder 5">
            <a:extLst>
              <a:ext uri="{FF2B5EF4-FFF2-40B4-BE49-F238E27FC236}">
                <a16:creationId xmlns:a16="http://schemas.microsoft.com/office/drawing/2014/main" id="{6E95CA67-C73E-4D7F-A8AC-4B33317F3FB1}"/>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173532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D854-26F0-4B7B-8951-337CA272B9F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A40B834-DDD7-4601-AAA0-BBA2A2B7C97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20A0B66-7A6A-480A-A075-8A3B0BE34E3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Date Placeholder 10">
            <a:extLst>
              <a:ext uri="{FF2B5EF4-FFF2-40B4-BE49-F238E27FC236}">
                <a16:creationId xmlns:a16="http://schemas.microsoft.com/office/drawing/2014/main" id="{AEA418C1-6C83-4385-BEC4-726CF580C2D7}"/>
              </a:ext>
            </a:extLst>
          </p:cNvPr>
          <p:cNvSpPr>
            <a:spLocks noGrp="1"/>
          </p:cNvSpPr>
          <p:nvPr>
            <p:ph type="dt" sz="half" idx="10"/>
          </p:nvPr>
        </p:nvSpPr>
        <p:spPr/>
        <p:txBody>
          <a:bodyPr/>
          <a:lstStyle/>
          <a:p>
            <a:r>
              <a:rPr lang="en-US"/>
              <a:t>June 2021</a:t>
            </a:r>
          </a:p>
        </p:txBody>
      </p:sp>
      <p:sp>
        <p:nvSpPr>
          <p:cNvPr id="12" name="Footer Placeholder 11">
            <a:extLst>
              <a:ext uri="{FF2B5EF4-FFF2-40B4-BE49-F238E27FC236}">
                <a16:creationId xmlns:a16="http://schemas.microsoft.com/office/drawing/2014/main" id="{DC1A6B58-0F8C-4FAD-9D8C-2924780B8FA7}"/>
              </a:ext>
            </a:extLst>
          </p:cNvPr>
          <p:cNvSpPr>
            <a:spLocks noGrp="1"/>
          </p:cNvSpPr>
          <p:nvPr>
            <p:ph type="ftr" sz="quarter" idx="11"/>
          </p:nvPr>
        </p:nvSpPr>
        <p:spPr/>
        <p:txBody>
          <a:bodyPr/>
          <a:lstStyle/>
          <a:p>
            <a:r>
              <a:rPr lang="en-US"/>
              <a:t>Virtual AskQC Office Hours: Evolution of a WorldCat Record</a:t>
            </a:r>
          </a:p>
        </p:txBody>
      </p:sp>
      <p:sp>
        <p:nvSpPr>
          <p:cNvPr id="13" name="Slide Number Placeholder 12">
            <a:extLst>
              <a:ext uri="{FF2B5EF4-FFF2-40B4-BE49-F238E27FC236}">
                <a16:creationId xmlns:a16="http://schemas.microsoft.com/office/drawing/2014/main" id="{B38A56F8-329F-4D17-8E92-4E474A170AFC}"/>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492397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5683-4A6C-498B-916D-1827E4B753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76E0B1-CA73-4046-A9ED-5696B316A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4CEA7514-4D6D-44DE-81BA-0412CB67F978}"/>
              </a:ext>
            </a:extLst>
          </p:cNvPr>
          <p:cNvSpPr>
            <a:spLocks noGrp="1"/>
          </p:cNvSpPr>
          <p:nvPr>
            <p:ph type="dt" sz="half" idx="10"/>
          </p:nvPr>
        </p:nvSpPr>
        <p:spPr/>
        <p:txBody>
          <a:bodyPr/>
          <a:lstStyle/>
          <a:p>
            <a:r>
              <a:rPr lang="en-US"/>
              <a:t>June 2021</a:t>
            </a:r>
          </a:p>
        </p:txBody>
      </p:sp>
      <p:sp>
        <p:nvSpPr>
          <p:cNvPr id="14" name="Footer Placeholder 13">
            <a:extLst>
              <a:ext uri="{FF2B5EF4-FFF2-40B4-BE49-F238E27FC236}">
                <a16:creationId xmlns:a16="http://schemas.microsoft.com/office/drawing/2014/main" id="{553199CC-705F-4ED8-993A-57917C69EB8A}"/>
              </a:ext>
            </a:extLst>
          </p:cNvPr>
          <p:cNvSpPr>
            <a:spLocks noGrp="1"/>
          </p:cNvSpPr>
          <p:nvPr>
            <p:ph type="ftr" sz="quarter" idx="11"/>
          </p:nvPr>
        </p:nvSpPr>
        <p:spPr/>
        <p:txBody>
          <a:bodyPr/>
          <a:lstStyle/>
          <a:p>
            <a:r>
              <a:rPr lang="en-US"/>
              <a:t>Virtual AskQC Office Hours: Evolution of a WorldCat Record</a:t>
            </a:r>
          </a:p>
        </p:txBody>
      </p:sp>
      <p:sp>
        <p:nvSpPr>
          <p:cNvPr id="15" name="Slide Number Placeholder 14">
            <a:extLst>
              <a:ext uri="{FF2B5EF4-FFF2-40B4-BE49-F238E27FC236}">
                <a16:creationId xmlns:a16="http://schemas.microsoft.com/office/drawing/2014/main" id="{28258A03-0AB6-408D-B711-E9FC3AE37017}"/>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3951692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DBA4D-82A1-4CED-9E47-BF468DAE19D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C42C82-AF68-41E4-A9B3-EF46F8C391C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FF403D1-0A84-48CB-9B85-F2A287F6702D}"/>
              </a:ext>
            </a:extLst>
          </p:cNvPr>
          <p:cNvSpPr>
            <a:spLocks noGrp="1"/>
          </p:cNvSpPr>
          <p:nvPr>
            <p:ph type="dt" sz="half" idx="10"/>
          </p:nvPr>
        </p:nvSpPr>
        <p:spPr/>
        <p:txBody>
          <a:bodyPr/>
          <a:lstStyle/>
          <a:p>
            <a:r>
              <a:rPr lang="en-US"/>
              <a:t>June 2021</a:t>
            </a:r>
          </a:p>
        </p:txBody>
      </p:sp>
      <p:sp>
        <p:nvSpPr>
          <p:cNvPr id="11" name="Footer Placeholder 10">
            <a:extLst>
              <a:ext uri="{FF2B5EF4-FFF2-40B4-BE49-F238E27FC236}">
                <a16:creationId xmlns:a16="http://schemas.microsoft.com/office/drawing/2014/main" id="{3F2ED1CB-DF1A-41A6-B87C-2616EE81B674}"/>
              </a:ext>
            </a:extLst>
          </p:cNvPr>
          <p:cNvSpPr>
            <a:spLocks noGrp="1"/>
          </p:cNvSpPr>
          <p:nvPr>
            <p:ph type="ftr" sz="quarter" idx="11"/>
          </p:nvPr>
        </p:nvSpPr>
        <p:spPr/>
        <p:txBody>
          <a:bodyPr/>
          <a:lstStyle/>
          <a:p>
            <a:r>
              <a:rPr lang="en-US"/>
              <a:t>Virtual AskQC Office Hours: Evolution of a WorldCat Record</a:t>
            </a:r>
          </a:p>
        </p:txBody>
      </p:sp>
      <p:sp>
        <p:nvSpPr>
          <p:cNvPr id="12" name="Slide Number Placeholder 11">
            <a:extLst>
              <a:ext uri="{FF2B5EF4-FFF2-40B4-BE49-F238E27FC236}">
                <a16:creationId xmlns:a16="http://schemas.microsoft.com/office/drawing/2014/main" id="{74497618-4AC5-413F-A9F7-3EB80C8734C8}"/>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1768395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7D9E-3AC9-4E8E-9FE1-A0C6E331C79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48EA44-30DF-4CB4-8A67-7DF7BF8DF0E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0447268F-3800-4FBB-AE23-B5B581F464C3}"/>
              </a:ext>
            </a:extLst>
          </p:cNvPr>
          <p:cNvSpPr>
            <a:spLocks noGrp="1"/>
          </p:cNvSpPr>
          <p:nvPr>
            <p:ph type="dt" sz="half" idx="10"/>
          </p:nvPr>
        </p:nvSpPr>
        <p:spPr/>
        <p:txBody>
          <a:bodyPr/>
          <a:lstStyle/>
          <a:p>
            <a:r>
              <a:rPr lang="en-US"/>
              <a:t>June 2021</a:t>
            </a:r>
          </a:p>
        </p:txBody>
      </p:sp>
      <p:sp>
        <p:nvSpPr>
          <p:cNvPr id="11" name="Footer Placeholder 10">
            <a:extLst>
              <a:ext uri="{FF2B5EF4-FFF2-40B4-BE49-F238E27FC236}">
                <a16:creationId xmlns:a16="http://schemas.microsoft.com/office/drawing/2014/main" id="{51FC20B0-99CF-4376-A96A-1309645A2530}"/>
              </a:ext>
            </a:extLst>
          </p:cNvPr>
          <p:cNvSpPr>
            <a:spLocks noGrp="1"/>
          </p:cNvSpPr>
          <p:nvPr>
            <p:ph type="ftr" sz="quarter" idx="11"/>
          </p:nvPr>
        </p:nvSpPr>
        <p:spPr/>
        <p:txBody>
          <a:bodyPr/>
          <a:lstStyle/>
          <a:p>
            <a:r>
              <a:rPr lang="en-US"/>
              <a:t>Virtual AskQC Office Hours: Evolution of a WorldCat Record</a:t>
            </a:r>
          </a:p>
        </p:txBody>
      </p:sp>
      <p:sp>
        <p:nvSpPr>
          <p:cNvPr id="12" name="Slide Number Placeholder 11">
            <a:extLst>
              <a:ext uri="{FF2B5EF4-FFF2-40B4-BE49-F238E27FC236}">
                <a16:creationId xmlns:a16="http://schemas.microsoft.com/office/drawing/2014/main" id="{8943DD73-EF88-4B08-BD9C-3E9C5BE5F30E}"/>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188165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3CD1-42FE-4632-9D1C-2EBE0DCCD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3D59BA-F4AA-400C-BE11-7B66646E7FC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FE41CA-B757-4F1B-A9B4-F544775E9F0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527F3D61-A022-4A95-BDBB-4871E936F7D4}"/>
              </a:ext>
            </a:extLst>
          </p:cNvPr>
          <p:cNvSpPr>
            <a:spLocks noGrp="1"/>
          </p:cNvSpPr>
          <p:nvPr>
            <p:ph type="dt" sz="half" idx="10"/>
          </p:nvPr>
        </p:nvSpPr>
        <p:spPr/>
        <p:txBody>
          <a:bodyPr/>
          <a:lstStyle/>
          <a:p>
            <a:r>
              <a:rPr lang="en-US"/>
              <a:t>June 2021</a:t>
            </a:r>
          </a:p>
        </p:txBody>
      </p:sp>
      <p:sp>
        <p:nvSpPr>
          <p:cNvPr id="12" name="Footer Placeholder 11">
            <a:extLst>
              <a:ext uri="{FF2B5EF4-FFF2-40B4-BE49-F238E27FC236}">
                <a16:creationId xmlns:a16="http://schemas.microsoft.com/office/drawing/2014/main" id="{6C30DF29-17DA-4137-B679-700398BF94F0}"/>
              </a:ext>
            </a:extLst>
          </p:cNvPr>
          <p:cNvSpPr>
            <a:spLocks noGrp="1"/>
          </p:cNvSpPr>
          <p:nvPr>
            <p:ph type="ftr" sz="quarter" idx="11"/>
          </p:nvPr>
        </p:nvSpPr>
        <p:spPr/>
        <p:txBody>
          <a:bodyPr/>
          <a:lstStyle/>
          <a:p>
            <a:r>
              <a:rPr lang="en-US"/>
              <a:t>Virtual AskQC Office Hours: Evolution of a WorldCat Record</a:t>
            </a:r>
          </a:p>
        </p:txBody>
      </p:sp>
      <p:sp>
        <p:nvSpPr>
          <p:cNvPr id="13" name="Slide Number Placeholder 12">
            <a:extLst>
              <a:ext uri="{FF2B5EF4-FFF2-40B4-BE49-F238E27FC236}">
                <a16:creationId xmlns:a16="http://schemas.microsoft.com/office/drawing/2014/main" id="{F442AC57-CB82-4834-BE8A-2B9A050C8DCA}"/>
              </a:ext>
            </a:extLst>
          </p:cNvPr>
          <p:cNvSpPr>
            <a:spLocks noGrp="1"/>
          </p:cNvSpPr>
          <p:nvPr>
            <p:ph type="sldNum" sz="quarter" idx="12"/>
          </p:nvPr>
        </p:nvSpPr>
        <p:spPr/>
        <p:txBody>
          <a:bodyPr/>
          <a:lstStyle/>
          <a:p>
            <a:fld id="{42AC7B73-7B68-441A-8047-75BA31C9DB5A}" type="slidenum">
              <a:rPr lang="en-US" smtClean="0"/>
              <a:pPr/>
              <a:t>‹#›</a:t>
            </a:fld>
            <a:endParaRPr lang="en-US"/>
          </a:p>
        </p:txBody>
      </p:sp>
    </p:spTree>
    <p:extLst>
      <p:ext uri="{BB962C8B-B14F-4D97-AF65-F5344CB8AC3E}">
        <p14:creationId xmlns:p14="http://schemas.microsoft.com/office/powerpoint/2010/main" val="2246310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1.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E3642-4359-4066-BBB1-F5ED7EE71AF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351CCC-AFF9-4A8E-B769-3B6323E0F94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E71CDFC1-AFC0-4A14-85F5-CA244F1DC904}"/>
              </a:ext>
            </a:extLst>
          </p:cNvPr>
          <p:cNvGrpSpPr/>
          <p:nvPr userDrawn="1"/>
        </p:nvGrpSpPr>
        <p:grpSpPr>
          <a:xfrm>
            <a:off x="0" y="4709815"/>
            <a:ext cx="9144000" cy="433574"/>
            <a:chOff x="0" y="6400796"/>
            <a:chExt cx="12202742" cy="457200"/>
          </a:xfrm>
        </p:grpSpPr>
        <p:sp>
          <p:nvSpPr>
            <p:cNvPr id="10" name="Rectangle 9">
              <a:extLst>
                <a:ext uri="{FF2B5EF4-FFF2-40B4-BE49-F238E27FC236}">
                  <a16:creationId xmlns:a16="http://schemas.microsoft.com/office/drawing/2014/main" id="{622A3252-18EC-4A55-AB0A-EA8B02DD7A17}"/>
                </a:ext>
              </a:extLst>
            </p:cNvPr>
            <p:cNvSpPr/>
            <p:nvPr userDrawn="1"/>
          </p:nvSpPr>
          <p:spPr>
            <a:xfrm>
              <a:off x="0" y="6400796"/>
              <a:ext cx="3179036"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a:extLst>
                <a:ext uri="{FF2B5EF4-FFF2-40B4-BE49-F238E27FC236}">
                  <a16:creationId xmlns:a16="http://schemas.microsoft.com/office/drawing/2014/main" id="{8103016C-A461-4366-97E1-4AF11BF1C9BB}"/>
                </a:ext>
              </a:extLst>
            </p:cNvPr>
            <p:cNvSpPr/>
            <p:nvPr userDrawn="1"/>
          </p:nvSpPr>
          <p:spPr>
            <a:xfrm>
              <a:off x="3179036" y="6400796"/>
              <a:ext cx="1128044"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Rectangle 11">
              <a:extLst>
                <a:ext uri="{FF2B5EF4-FFF2-40B4-BE49-F238E27FC236}">
                  <a16:creationId xmlns:a16="http://schemas.microsoft.com/office/drawing/2014/main" id="{3FE313BE-782D-452B-96C0-4009037101EA}"/>
                </a:ext>
              </a:extLst>
            </p:cNvPr>
            <p:cNvSpPr/>
            <p:nvPr userDrawn="1"/>
          </p:nvSpPr>
          <p:spPr>
            <a:xfrm>
              <a:off x="4307080" y="6400796"/>
              <a:ext cx="7895662"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grpSp>
      <p:pic>
        <p:nvPicPr>
          <p:cNvPr id="15" name="Picture 5">
            <a:extLst>
              <a:ext uri="{FF2B5EF4-FFF2-40B4-BE49-F238E27FC236}">
                <a16:creationId xmlns:a16="http://schemas.microsoft.com/office/drawing/2014/main" id="{F4E642C1-B0E3-4829-A89B-AEBEC051B360}"/>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8345813"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2D69FDA-2593-4719-8447-F982D7F75627}"/>
              </a:ext>
            </a:extLst>
          </p:cNvPr>
          <p:cNvSpPr>
            <a:spLocks noGrp="1"/>
          </p:cNvSpPr>
          <p:nvPr>
            <p:ph type="sldNum" sz="quarter" idx="4"/>
          </p:nvPr>
        </p:nvSpPr>
        <p:spPr>
          <a:xfrm>
            <a:off x="111799" y="4789284"/>
            <a:ext cx="399039" cy="274637"/>
          </a:xfrm>
          <a:prstGeom prst="rect">
            <a:avLst/>
          </a:prstGeom>
        </p:spPr>
        <p:txBody>
          <a:bodyPr vert="horz" lIns="91440" tIns="45720" rIns="91440" bIns="45720" rtlCol="0" anchor="ctr"/>
          <a:lstStyle>
            <a:lvl1pPr algn="ctr">
              <a:defRPr sz="1200">
                <a:solidFill>
                  <a:schemeClr val="bg1"/>
                </a:solidFill>
              </a:defRPr>
            </a:lvl1pPr>
          </a:lstStyle>
          <a:p>
            <a:fld id="{42AC7B73-7B68-441A-8047-75BA31C9DB5A}" type="slidenum">
              <a:rPr lang="en-US" smtClean="0"/>
              <a:pPr/>
              <a:t>‹#›</a:t>
            </a:fld>
            <a:endParaRPr lang="en-US"/>
          </a:p>
        </p:txBody>
      </p:sp>
      <p:sp>
        <p:nvSpPr>
          <p:cNvPr id="5" name="Date Placeholder 4">
            <a:extLst>
              <a:ext uri="{FF2B5EF4-FFF2-40B4-BE49-F238E27FC236}">
                <a16:creationId xmlns:a16="http://schemas.microsoft.com/office/drawing/2014/main" id="{2BEED425-78B2-4661-BF10-A2B44B45BBDD}"/>
              </a:ext>
            </a:extLst>
          </p:cNvPr>
          <p:cNvSpPr>
            <a:spLocks noGrp="1"/>
          </p:cNvSpPr>
          <p:nvPr>
            <p:ph type="dt" sz="half" idx="2"/>
          </p:nvPr>
        </p:nvSpPr>
        <p:spPr>
          <a:xfrm>
            <a:off x="548906" y="4789284"/>
            <a:ext cx="1382062" cy="274637"/>
          </a:xfrm>
          <a:prstGeom prst="rect">
            <a:avLst/>
          </a:prstGeom>
        </p:spPr>
        <p:txBody>
          <a:bodyPr vert="horz" lIns="91440" tIns="45720" rIns="91440" bIns="45720" rtlCol="0" anchor="ctr"/>
          <a:lstStyle>
            <a:lvl1pPr algn="l">
              <a:defRPr sz="1200">
                <a:solidFill>
                  <a:schemeClr val="bg1"/>
                </a:solidFill>
              </a:defRPr>
            </a:lvl1pPr>
          </a:lstStyle>
          <a:p>
            <a:r>
              <a:rPr lang="en-US"/>
              <a:t>June 2021</a:t>
            </a:r>
          </a:p>
        </p:txBody>
      </p:sp>
      <p:sp>
        <p:nvSpPr>
          <p:cNvPr id="6" name="Footer Placeholder 5">
            <a:extLst>
              <a:ext uri="{FF2B5EF4-FFF2-40B4-BE49-F238E27FC236}">
                <a16:creationId xmlns:a16="http://schemas.microsoft.com/office/drawing/2014/main" id="{9A824F33-5B2E-4A05-AB56-A83A2AE06019}"/>
              </a:ext>
            </a:extLst>
          </p:cNvPr>
          <p:cNvSpPr>
            <a:spLocks noGrp="1"/>
          </p:cNvSpPr>
          <p:nvPr>
            <p:ph type="ftr" sz="quarter" idx="3"/>
          </p:nvPr>
        </p:nvSpPr>
        <p:spPr>
          <a:xfrm>
            <a:off x="3227466" y="4792015"/>
            <a:ext cx="4884640" cy="274637"/>
          </a:xfrm>
          <a:prstGeom prst="rect">
            <a:avLst/>
          </a:prstGeom>
        </p:spPr>
        <p:txBody>
          <a:bodyPr vert="horz" lIns="91440" tIns="45720" rIns="91440" bIns="45720" rtlCol="0" anchor="ctr"/>
          <a:lstStyle>
            <a:lvl1pPr algn="l">
              <a:defRPr sz="1200">
                <a:solidFill>
                  <a:schemeClr val="bg1"/>
                </a:solidFill>
              </a:defRPr>
            </a:lvl1pPr>
          </a:lstStyle>
          <a:p>
            <a:r>
              <a:rPr lang="en-US"/>
              <a:t>Virtual AskQC Office Hours: Evolution of a WorldCat Record</a:t>
            </a:r>
          </a:p>
        </p:txBody>
      </p:sp>
    </p:spTree>
    <p:extLst>
      <p:ext uri="{BB962C8B-B14F-4D97-AF65-F5344CB8AC3E}">
        <p14:creationId xmlns:p14="http://schemas.microsoft.com/office/powerpoint/2010/main" val="4152361931"/>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9" r:id="rId4"/>
    <p:sldLayoutId id="2147483690" r:id="rId5"/>
    <p:sldLayoutId id="2147483688"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704"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685800" rtl="0" eaLnBrk="1" latinLnBrk="0" hangingPunct="1">
        <a:lnSpc>
          <a:spcPct val="90000"/>
        </a:lnSpc>
        <a:spcBef>
          <a:spcPct val="0"/>
        </a:spcBef>
        <a:buNone/>
        <a:defRPr sz="3300" b="1" kern="1200">
          <a:solidFill>
            <a:srgbClr val="23619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32615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E3642-4359-4066-BBB1-F5ED7EE71AF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351CCC-AFF9-4A8E-B769-3B6323E0F94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E71CDFC1-AFC0-4A14-85F5-CA244F1DC904}"/>
              </a:ext>
            </a:extLst>
          </p:cNvPr>
          <p:cNvGrpSpPr/>
          <p:nvPr userDrawn="1"/>
        </p:nvGrpSpPr>
        <p:grpSpPr>
          <a:xfrm>
            <a:off x="0" y="4709815"/>
            <a:ext cx="9144000" cy="433574"/>
            <a:chOff x="0" y="6400796"/>
            <a:chExt cx="12202742" cy="457200"/>
          </a:xfrm>
        </p:grpSpPr>
        <p:sp>
          <p:nvSpPr>
            <p:cNvPr id="10" name="Rectangle 9">
              <a:extLst>
                <a:ext uri="{FF2B5EF4-FFF2-40B4-BE49-F238E27FC236}">
                  <a16:creationId xmlns:a16="http://schemas.microsoft.com/office/drawing/2014/main" id="{622A3252-18EC-4A55-AB0A-EA8B02DD7A17}"/>
                </a:ext>
              </a:extLst>
            </p:cNvPr>
            <p:cNvSpPr/>
            <p:nvPr userDrawn="1"/>
          </p:nvSpPr>
          <p:spPr>
            <a:xfrm>
              <a:off x="0" y="6400796"/>
              <a:ext cx="3179036"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a:extLst>
                <a:ext uri="{FF2B5EF4-FFF2-40B4-BE49-F238E27FC236}">
                  <a16:creationId xmlns:a16="http://schemas.microsoft.com/office/drawing/2014/main" id="{8103016C-A461-4366-97E1-4AF11BF1C9BB}"/>
                </a:ext>
              </a:extLst>
            </p:cNvPr>
            <p:cNvSpPr/>
            <p:nvPr userDrawn="1"/>
          </p:nvSpPr>
          <p:spPr>
            <a:xfrm>
              <a:off x="3179036" y="6400796"/>
              <a:ext cx="1128044"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Rectangle 11">
              <a:extLst>
                <a:ext uri="{FF2B5EF4-FFF2-40B4-BE49-F238E27FC236}">
                  <a16:creationId xmlns:a16="http://schemas.microsoft.com/office/drawing/2014/main" id="{3FE313BE-782D-452B-96C0-4009037101EA}"/>
                </a:ext>
              </a:extLst>
            </p:cNvPr>
            <p:cNvSpPr/>
            <p:nvPr userDrawn="1"/>
          </p:nvSpPr>
          <p:spPr>
            <a:xfrm>
              <a:off x="4307080" y="6400796"/>
              <a:ext cx="7895662"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grpSp>
      <p:pic>
        <p:nvPicPr>
          <p:cNvPr id="15" name="Picture 5">
            <a:extLst>
              <a:ext uri="{FF2B5EF4-FFF2-40B4-BE49-F238E27FC236}">
                <a16:creationId xmlns:a16="http://schemas.microsoft.com/office/drawing/2014/main" id="{F4E642C1-B0E3-4829-A89B-AEBEC051B360}"/>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8345813"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2D69FDA-2593-4719-8447-F982D7F75627}"/>
              </a:ext>
            </a:extLst>
          </p:cNvPr>
          <p:cNvSpPr>
            <a:spLocks noGrp="1"/>
          </p:cNvSpPr>
          <p:nvPr>
            <p:ph type="sldNum" sz="quarter" idx="4"/>
          </p:nvPr>
        </p:nvSpPr>
        <p:spPr>
          <a:xfrm>
            <a:off x="111799" y="4789284"/>
            <a:ext cx="399039" cy="274637"/>
          </a:xfrm>
          <a:prstGeom prst="rect">
            <a:avLst/>
          </a:prstGeom>
        </p:spPr>
        <p:txBody>
          <a:bodyPr vert="horz" lIns="91440" tIns="45720" rIns="91440" bIns="45720" rtlCol="0" anchor="ctr"/>
          <a:lstStyle>
            <a:lvl1pPr algn="ctr">
              <a:defRPr sz="1200">
                <a:solidFill>
                  <a:schemeClr val="bg1"/>
                </a:solidFill>
              </a:defRPr>
            </a:lvl1pPr>
          </a:lstStyle>
          <a:p>
            <a:fld id="{42AC7B73-7B68-441A-8047-75BA31C9DB5A}" type="slidenum">
              <a:rPr lang="en-US" smtClean="0"/>
              <a:pPr/>
              <a:t>‹#›</a:t>
            </a:fld>
            <a:endParaRPr lang="en-US"/>
          </a:p>
        </p:txBody>
      </p:sp>
      <p:sp>
        <p:nvSpPr>
          <p:cNvPr id="5" name="Date Placeholder 4">
            <a:extLst>
              <a:ext uri="{FF2B5EF4-FFF2-40B4-BE49-F238E27FC236}">
                <a16:creationId xmlns:a16="http://schemas.microsoft.com/office/drawing/2014/main" id="{2BEED425-78B2-4661-BF10-A2B44B45BBDD}"/>
              </a:ext>
            </a:extLst>
          </p:cNvPr>
          <p:cNvSpPr>
            <a:spLocks noGrp="1"/>
          </p:cNvSpPr>
          <p:nvPr>
            <p:ph type="dt" sz="half" idx="2"/>
          </p:nvPr>
        </p:nvSpPr>
        <p:spPr>
          <a:xfrm>
            <a:off x="548906" y="4789284"/>
            <a:ext cx="1382062" cy="274637"/>
          </a:xfrm>
          <a:prstGeom prst="rect">
            <a:avLst/>
          </a:prstGeom>
        </p:spPr>
        <p:txBody>
          <a:bodyPr vert="horz" lIns="91440" tIns="45720" rIns="91440" bIns="45720" rtlCol="0" anchor="ctr"/>
          <a:lstStyle>
            <a:lvl1pPr algn="l">
              <a:defRPr sz="1200">
                <a:solidFill>
                  <a:schemeClr val="bg1"/>
                </a:solidFill>
              </a:defRPr>
            </a:lvl1pPr>
          </a:lstStyle>
          <a:p>
            <a:r>
              <a:rPr lang="en-US"/>
              <a:t>June 2021</a:t>
            </a:r>
          </a:p>
        </p:txBody>
      </p:sp>
      <p:sp>
        <p:nvSpPr>
          <p:cNvPr id="6" name="Footer Placeholder 5">
            <a:extLst>
              <a:ext uri="{FF2B5EF4-FFF2-40B4-BE49-F238E27FC236}">
                <a16:creationId xmlns:a16="http://schemas.microsoft.com/office/drawing/2014/main" id="{9A824F33-5B2E-4A05-AB56-A83A2AE06019}"/>
              </a:ext>
            </a:extLst>
          </p:cNvPr>
          <p:cNvSpPr>
            <a:spLocks noGrp="1"/>
          </p:cNvSpPr>
          <p:nvPr>
            <p:ph type="ftr" sz="quarter" idx="3"/>
          </p:nvPr>
        </p:nvSpPr>
        <p:spPr>
          <a:xfrm>
            <a:off x="3227466" y="4792015"/>
            <a:ext cx="4884640" cy="274637"/>
          </a:xfrm>
          <a:prstGeom prst="rect">
            <a:avLst/>
          </a:prstGeom>
        </p:spPr>
        <p:txBody>
          <a:bodyPr vert="horz" lIns="91440" tIns="45720" rIns="91440" bIns="45720" rtlCol="0" anchor="ctr"/>
          <a:lstStyle>
            <a:lvl1pPr algn="l">
              <a:defRPr sz="1200">
                <a:solidFill>
                  <a:schemeClr val="bg1"/>
                </a:solidFill>
              </a:defRPr>
            </a:lvl1pPr>
          </a:lstStyle>
          <a:p>
            <a:r>
              <a:rPr lang="en-US"/>
              <a:t>Virtual AskQC Office Hours: Evolution of a WorldCat Record</a:t>
            </a:r>
          </a:p>
        </p:txBody>
      </p:sp>
    </p:spTree>
    <p:extLst>
      <p:ext uri="{BB962C8B-B14F-4D97-AF65-F5344CB8AC3E}">
        <p14:creationId xmlns:p14="http://schemas.microsoft.com/office/powerpoint/2010/main" val="14797791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685800" rtl="0" eaLnBrk="1" latinLnBrk="0" hangingPunct="1">
        <a:lnSpc>
          <a:spcPct val="90000"/>
        </a:lnSpc>
        <a:spcBef>
          <a:spcPct val="0"/>
        </a:spcBef>
        <a:buNone/>
        <a:defRPr sz="3300" b="1" kern="1200">
          <a:solidFill>
            <a:srgbClr val="23619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E3642-4359-4066-BBB1-F5ED7EE71AF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351CCC-AFF9-4A8E-B769-3B6323E0F94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E71CDFC1-AFC0-4A14-85F5-CA244F1DC904}"/>
              </a:ext>
            </a:extLst>
          </p:cNvPr>
          <p:cNvGrpSpPr/>
          <p:nvPr userDrawn="1"/>
        </p:nvGrpSpPr>
        <p:grpSpPr>
          <a:xfrm>
            <a:off x="0" y="4709815"/>
            <a:ext cx="9144000" cy="433574"/>
            <a:chOff x="0" y="6400796"/>
            <a:chExt cx="12202742" cy="457200"/>
          </a:xfrm>
        </p:grpSpPr>
        <p:sp>
          <p:nvSpPr>
            <p:cNvPr id="10" name="Rectangle 9">
              <a:extLst>
                <a:ext uri="{FF2B5EF4-FFF2-40B4-BE49-F238E27FC236}">
                  <a16:creationId xmlns:a16="http://schemas.microsoft.com/office/drawing/2014/main" id="{622A3252-18EC-4A55-AB0A-EA8B02DD7A17}"/>
                </a:ext>
              </a:extLst>
            </p:cNvPr>
            <p:cNvSpPr/>
            <p:nvPr userDrawn="1"/>
          </p:nvSpPr>
          <p:spPr>
            <a:xfrm>
              <a:off x="0" y="6400796"/>
              <a:ext cx="3179036"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a:extLst>
                <a:ext uri="{FF2B5EF4-FFF2-40B4-BE49-F238E27FC236}">
                  <a16:creationId xmlns:a16="http://schemas.microsoft.com/office/drawing/2014/main" id="{8103016C-A461-4366-97E1-4AF11BF1C9BB}"/>
                </a:ext>
              </a:extLst>
            </p:cNvPr>
            <p:cNvSpPr/>
            <p:nvPr userDrawn="1"/>
          </p:nvSpPr>
          <p:spPr>
            <a:xfrm>
              <a:off x="3179036" y="6400796"/>
              <a:ext cx="1128044"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Rectangle 11">
              <a:extLst>
                <a:ext uri="{FF2B5EF4-FFF2-40B4-BE49-F238E27FC236}">
                  <a16:creationId xmlns:a16="http://schemas.microsoft.com/office/drawing/2014/main" id="{3FE313BE-782D-452B-96C0-4009037101EA}"/>
                </a:ext>
              </a:extLst>
            </p:cNvPr>
            <p:cNvSpPr/>
            <p:nvPr userDrawn="1"/>
          </p:nvSpPr>
          <p:spPr>
            <a:xfrm>
              <a:off x="4307080" y="6400796"/>
              <a:ext cx="7895662"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grpSp>
      <p:pic>
        <p:nvPicPr>
          <p:cNvPr id="15" name="Picture 5">
            <a:extLst>
              <a:ext uri="{FF2B5EF4-FFF2-40B4-BE49-F238E27FC236}">
                <a16:creationId xmlns:a16="http://schemas.microsoft.com/office/drawing/2014/main" id="{F4E642C1-B0E3-4829-A89B-AEBEC051B360}"/>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8345813"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2D69FDA-2593-4719-8447-F982D7F75627}"/>
              </a:ext>
            </a:extLst>
          </p:cNvPr>
          <p:cNvSpPr>
            <a:spLocks noGrp="1"/>
          </p:cNvSpPr>
          <p:nvPr>
            <p:ph type="sldNum" sz="quarter" idx="4"/>
          </p:nvPr>
        </p:nvSpPr>
        <p:spPr>
          <a:xfrm>
            <a:off x="111799" y="4789284"/>
            <a:ext cx="399039" cy="274637"/>
          </a:xfrm>
          <a:prstGeom prst="rect">
            <a:avLst/>
          </a:prstGeom>
        </p:spPr>
        <p:txBody>
          <a:bodyPr vert="horz" lIns="91440" tIns="45720" rIns="91440" bIns="45720" rtlCol="0" anchor="ctr"/>
          <a:lstStyle>
            <a:lvl1pPr algn="ctr">
              <a:defRPr sz="1200">
                <a:solidFill>
                  <a:schemeClr val="bg1"/>
                </a:solidFill>
              </a:defRPr>
            </a:lvl1pPr>
          </a:lstStyle>
          <a:p>
            <a:fld id="{42AC7B73-7B68-441A-8047-75BA31C9DB5A}" type="slidenum">
              <a:rPr lang="en-US" smtClean="0"/>
              <a:pPr/>
              <a:t>‹#›</a:t>
            </a:fld>
            <a:endParaRPr lang="en-US"/>
          </a:p>
        </p:txBody>
      </p:sp>
      <p:sp>
        <p:nvSpPr>
          <p:cNvPr id="5" name="Date Placeholder 4">
            <a:extLst>
              <a:ext uri="{FF2B5EF4-FFF2-40B4-BE49-F238E27FC236}">
                <a16:creationId xmlns:a16="http://schemas.microsoft.com/office/drawing/2014/main" id="{2BEED425-78B2-4661-BF10-A2B44B45BBDD}"/>
              </a:ext>
            </a:extLst>
          </p:cNvPr>
          <p:cNvSpPr>
            <a:spLocks noGrp="1"/>
          </p:cNvSpPr>
          <p:nvPr>
            <p:ph type="dt" sz="half" idx="2"/>
          </p:nvPr>
        </p:nvSpPr>
        <p:spPr>
          <a:xfrm>
            <a:off x="548906" y="4789284"/>
            <a:ext cx="1382062" cy="274637"/>
          </a:xfrm>
          <a:prstGeom prst="rect">
            <a:avLst/>
          </a:prstGeom>
        </p:spPr>
        <p:txBody>
          <a:bodyPr vert="horz" lIns="91440" tIns="45720" rIns="91440" bIns="45720" rtlCol="0" anchor="ctr"/>
          <a:lstStyle>
            <a:lvl1pPr algn="l">
              <a:defRPr sz="1200">
                <a:solidFill>
                  <a:schemeClr val="bg1"/>
                </a:solidFill>
              </a:defRPr>
            </a:lvl1pPr>
          </a:lstStyle>
          <a:p>
            <a:r>
              <a:rPr lang="en-US"/>
              <a:t>June 2021</a:t>
            </a:r>
          </a:p>
        </p:txBody>
      </p:sp>
      <p:sp>
        <p:nvSpPr>
          <p:cNvPr id="6" name="Footer Placeholder 5">
            <a:extLst>
              <a:ext uri="{FF2B5EF4-FFF2-40B4-BE49-F238E27FC236}">
                <a16:creationId xmlns:a16="http://schemas.microsoft.com/office/drawing/2014/main" id="{9A824F33-5B2E-4A05-AB56-A83A2AE06019}"/>
              </a:ext>
            </a:extLst>
          </p:cNvPr>
          <p:cNvSpPr>
            <a:spLocks noGrp="1"/>
          </p:cNvSpPr>
          <p:nvPr>
            <p:ph type="ftr" sz="quarter" idx="3"/>
          </p:nvPr>
        </p:nvSpPr>
        <p:spPr>
          <a:xfrm>
            <a:off x="3227466" y="4792015"/>
            <a:ext cx="4884640" cy="274637"/>
          </a:xfrm>
          <a:prstGeom prst="rect">
            <a:avLst/>
          </a:prstGeom>
        </p:spPr>
        <p:txBody>
          <a:bodyPr vert="horz" lIns="91440" tIns="45720" rIns="91440" bIns="45720" rtlCol="0" anchor="ctr"/>
          <a:lstStyle>
            <a:lvl1pPr algn="l">
              <a:defRPr sz="1200">
                <a:solidFill>
                  <a:schemeClr val="bg1"/>
                </a:solidFill>
              </a:defRPr>
            </a:lvl1pPr>
          </a:lstStyle>
          <a:p>
            <a:r>
              <a:rPr lang="en-US"/>
              <a:t>Virtual AskQC Office Hours: Evolution of a WorldCat Record</a:t>
            </a:r>
          </a:p>
        </p:txBody>
      </p:sp>
    </p:spTree>
    <p:extLst>
      <p:ext uri="{BB962C8B-B14F-4D97-AF65-F5344CB8AC3E}">
        <p14:creationId xmlns:p14="http://schemas.microsoft.com/office/powerpoint/2010/main" val="278238441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685800" rtl="0" eaLnBrk="1" latinLnBrk="0" hangingPunct="1">
        <a:lnSpc>
          <a:spcPct val="90000"/>
        </a:lnSpc>
        <a:spcBef>
          <a:spcPct val="0"/>
        </a:spcBef>
        <a:buNone/>
        <a:defRPr sz="3300" b="1" kern="1200">
          <a:solidFill>
            <a:srgbClr val="23619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7.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9.sv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6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oc.lc/datasync-reports" TargetMode="External"/><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hyperlink" Target="https://help.oclc.org/WorldCat/Metadata_Quality/AskQC" TargetMode="External"/><Relationship Id="rId7" Type="http://schemas.openxmlformats.org/officeDocument/2006/relationships/hyperlink" Target="https://unsplash.com/s/photos/calendar?utm_source=unsplash&amp;utm_medium=referral&amp;utm_content=creditCopyText"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s://unsplash.com/@erothermel?utm_source=unsplash&amp;utm_medium=referral&amp;utm_content=creditCopyText" TargetMode="External"/><Relationship Id="rId5" Type="http://schemas.openxmlformats.org/officeDocument/2006/relationships/image" Target="../media/image30.jpeg"/><Relationship Id="rId4" Type="http://schemas.openxmlformats.org/officeDocument/2006/relationships/hyperlink" Target="mailto:askqc@ocl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help.oclc.org/WorldCat/Metadata_Quality/AskQC"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elp.oclc.org/WorldCat/Metadata_Quality/AskQC"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help.oclc.org/WorldCat/Metadata_Quality/AskQC"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D8E4-6F05-4661-AF20-44F659E828C3}"/>
              </a:ext>
            </a:extLst>
          </p:cNvPr>
          <p:cNvSpPr>
            <a:spLocks noGrp="1"/>
          </p:cNvSpPr>
          <p:nvPr>
            <p:ph type="ctrTitle"/>
          </p:nvPr>
        </p:nvSpPr>
        <p:spPr/>
        <p:txBody>
          <a:bodyPr/>
          <a:lstStyle/>
          <a:p>
            <a:r>
              <a:rPr lang="en-US"/>
              <a:t>Virtual AskQC Office Hours</a:t>
            </a:r>
          </a:p>
        </p:txBody>
      </p:sp>
      <p:sp>
        <p:nvSpPr>
          <p:cNvPr id="3" name="Subtitle 2">
            <a:extLst>
              <a:ext uri="{FF2B5EF4-FFF2-40B4-BE49-F238E27FC236}">
                <a16:creationId xmlns:a16="http://schemas.microsoft.com/office/drawing/2014/main" id="{5423DFCE-86E2-42B8-9ED0-C3143FCD1063}"/>
              </a:ext>
            </a:extLst>
          </p:cNvPr>
          <p:cNvSpPr>
            <a:spLocks noGrp="1"/>
          </p:cNvSpPr>
          <p:nvPr>
            <p:ph type="subTitle" idx="1"/>
          </p:nvPr>
        </p:nvSpPr>
        <p:spPr/>
        <p:txBody>
          <a:bodyPr vert="horz" lIns="91440" tIns="45720" rIns="91440" bIns="45720" rtlCol="0" anchor="t">
            <a:normAutofit lnSpcReduction="10000"/>
          </a:bodyPr>
          <a:lstStyle/>
          <a:p>
            <a:pPr>
              <a:lnSpc>
                <a:spcPct val="100000"/>
              </a:lnSpc>
              <a:spcBef>
                <a:spcPts val="0"/>
              </a:spcBef>
              <a:spcAft>
                <a:spcPts val="200"/>
              </a:spcAft>
            </a:pPr>
            <a:r>
              <a:rPr lang="en-US" sz="2400">
                <a:ea typeface="+mn-lt"/>
                <a:cs typeface="+mn-lt"/>
              </a:rPr>
              <a:t>Evolution of a </a:t>
            </a:r>
            <a:r>
              <a:rPr lang="en-US" sz="2400" err="1">
                <a:ea typeface="+mn-lt"/>
                <a:cs typeface="+mn-lt"/>
              </a:rPr>
              <a:t>WorldCat</a:t>
            </a:r>
            <a:r>
              <a:rPr lang="en-US" sz="2400">
                <a:ea typeface="+mn-lt"/>
                <a:cs typeface="+mn-lt"/>
              </a:rPr>
              <a:t> record</a:t>
            </a:r>
          </a:p>
          <a:p>
            <a:pPr>
              <a:lnSpc>
                <a:spcPct val="100000"/>
              </a:lnSpc>
              <a:spcBef>
                <a:spcPts val="0"/>
              </a:spcBef>
              <a:spcAft>
                <a:spcPts val="200"/>
              </a:spcAft>
            </a:pPr>
            <a:r>
              <a:rPr lang="en-US" sz="2400">
                <a:solidFill>
                  <a:schemeClr val="tx1">
                    <a:lumMod val="50000"/>
                    <a:lumOff val="50000"/>
                  </a:schemeClr>
                </a:solidFill>
                <a:ea typeface="+mn-lt"/>
                <a:cs typeface="+mn-lt"/>
              </a:rPr>
              <a:t>OCLC Metadata Quality</a:t>
            </a:r>
          </a:p>
          <a:p>
            <a:pPr>
              <a:lnSpc>
                <a:spcPct val="100000"/>
              </a:lnSpc>
              <a:spcBef>
                <a:spcPts val="0"/>
              </a:spcBef>
              <a:spcAft>
                <a:spcPts val="200"/>
              </a:spcAft>
            </a:pPr>
            <a:r>
              <a:rPr lang="en-US" sz="2400">
                <a:solidFill>
                  <a:schemeClr val="tx1">
                    <a:lumMod val="50000"/>
                    <a:lumOff val="50000"/>
                  </a:schemeClr>
                </a:solidFill>
                <a:ea typeface="+mn-lt"/>
                <a:cs typeface="+mn-lt"/>
              </a:rPr>
              <a:t>June 2021</a:t>
            </a:r>
            <a:endParaRPr lang="en-US" sz="2400">
              <a:ea typeface="+mn-lt"/>
              <a:cs typeface="+mn-lt"/>
            </a:endParaRPr>
          </a:p>
          <a:p>
            <a:pPr>
              <a:lnSpc>
                <a:spcPct val="100000"/>
              </a:lnSpc>
              <a:spcBef>
                <a:spcPts val="0"/>
              </a:spcBef>
              <a:spcAft>
                <a:spcPts val="200"/>
              </a:spcAft>
            </a:pPr>
            <a:endParaRPr lang="en-US" sz="2400" b="1">
              <a:cs typeface="Calibri"/>
            </a:endParaRPr>
          </a:p>
        </p:txBody>
      </p:sp>
    </p:spTree>
    <p:extLst>
      <p:ext uri="{BB962C8B-B14F-4D97-AF65-F5344CB8AC3E}">
        <p14:creationId xmlns:p14="http://schemas.microsoft.com/office/powerpoint/2010/main" val="1279813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433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99C00-05FE-48F4-85E7-339FD030E6FB}"/>
              </a:ext>
            </a:extLst>
          </p:cNvPr>
          <p:cNvSpPr>
            <a:spLocks noGrp="1"/>
          </p:cNvSpPr>
          <p:nvPr>
            <p:ph type="title"/>
          </p:nvPr>
        </p:nvSpPr>
        <p:spPr>
          <a:xfrm>
            <a:off x="628650" y="273843"/>
            <a:ext cx="7886700" cy="994173"/>
          </a:xfrm>
        </p:spPr>
        <p:txBody>
          <a:bodyPr>
            <a:normAutofit/>
          </a:bodyPr>
          <a:lstStyle/>
          <a:p>
            <a:r>
              <a:rPr lang="en-US">
                <a:solidFill>
                  <a:schemeClr val="bg1"/>
                </a:solidFill>
                <a:cs typeface="Calibri Light"/>
              </a:rPr>
              <a:t>Data Prep</a:t>
            </a:r>
            <a:endParaRPr lang="en-US">
              <a:solidFill>
                <a:schemeClr val="bg1"/>
              </a:solidFill>
            </a:endParaRPr>
          </a:p>
        </p:txBody>
      </p:sp>
      <p:sp>
        <p:nvSpPr>
          <p:cNvPr id="4" name="Date Placeholder 3">
            <a:extLst>
              <a:ext uri="{FF2B5EF4-FFF2-40B4-BE49-F238E27FC236}">
                <a16:creationId xmlns:a16="http://schemas.microsoft.com/office/drawing/2014/main" id="{7B4B1249-E328-4AAF-9F4C-7602296012C2}"/>
              </a:ext>
            </a:extLst>
          </p:cNvPr>
          <p:cNvSpPr>
            <a:spLocks noGrp="1"/>
          </p:cNvSpPr>
          <p:nvPr>
            <p:ph type="dt" sz="half" idx="10"/>
          </p:nvPr>
        </p:nvSpPr>
        <p:spPr>
          <a:xfrm>
            <a:off x="628650" y="4767262"/>
            <a:ext cx="833005" cy="273844"/>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Calibri" panose="020F0502020204030204"/>
                <a:ea typeface="+mn-ea"/>
                <a:cs typeface="+mn-cs"/>
              </a:rPr>
              <a:t>June 2021</a:t>
            </a:r>
          </a:p>
        </p:txBody>
      </p:sp>
      <p:sp>
        <p:nvSpPr>
          <p:cNvPr id="3" name="Footer Placeholder 2">
            <a:extLst>
              <a:ext uri="{FF2B5EF4-FFF2-40B4-BE49-F238E27FC236}">
                <a16:creationId xmlns:a16="http://schemas.microsoft.com/office/drawing/2014/main" id="{FC05B98C-656C-4000-8947-EBBDD7EBA207}"/>
              </a:ext>
            </a:extLst>
          </p:cNvPr>
          <p:cNvSpPr>
            <a:spLocks noGrp="1"/>
          </p:cNvSpPr>
          <p:nvPr>
            <p:ph type="ftr" sz="quarter" idx="11"/>
          </p:nvPr>
        </p:nvSpPr>
        <p:spPr>
          <a:xfrm>
            <a:off x="3236768" y="4767262"/>
            <a:ext cx="3946814" cy="273844"/>
          </a:xfrm>
        </p:spPr>
        <p:txBody>
          <a:bodyPr>
            <a:noAutofit/>
          </a:bodyPr>
          <a:lstStyle/>
          <a:p>
            <a:pPr>
              <a:lnSpc>
                <a:spcPct val="90000"/>
              </a:lnSpc>
              <a:spcAft>
                <a:spcPts val="600"/>
              </a:spcAft>
            </a:pPr>
            <a:r>
              <a:rPr lang="en-US"/>
              <a:t>Virtual AskQC Office Hours: Evolution of a WorldCat Record</a:t>
            </a:r>
          </a:p>
        </p:txBody>
      </p:sp>
      <p:graphicFrame>
        <p:nvGraphicFramePr>
          <p:cNvPr id="11" name="Content Placeholder 2">
            <a:extLst>
              <a:ext uri="{FF2B5EF4-FFF2-40B4-BE49-F238E27FC236}">
                <a16:creationId xmlns:a16="http://schemas.microsoft.com/office/drawing/2014/main" id="{EF085472-1F70-4A02-B4BB-CC8FAC4F2F17}"/>
              </a:ext>
            </a:extLst>
          </p:cNvPr>
          <p:cNvGraphicFramePr>
            <a:graphicFrameLocks noGrp="1"/>
          </p:cNvGraphicFramePr>
          <p:nvPr>
            <p:ph idx="1"/>
            <p:extLst>
              <p:ext uri="{D42A27DB-BD31-4B8C-83A1-F6EECF244321}">
                <p14:modId xmlns:p14="http://schemas.microsoft.com/office/powerpoint/2010/main" val="1139228647"/>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a:extLst>
              <a:ext uri="{FF2B5EF4-FFF2-40B4-BE49-F238E27FC236}">
                <a16:creationId xmlns:a16="http://schemas.microsoft.com/office/drawing/2014/main" id="{C874777D-E7A3-49E3-A5A6-BBBDC92F3EB1}"/>
              </a:ext>
            </a:extLst>
          </p:cNvPr>
          <p:cNvSpPr txBox="1">
            <a:spLocks/>
          </p:cNvSpPr>
          <p:nvPr/>
        </p:nvSpPr>
        <p:spPr>
          <a:xfrm>
            <a:off x="229611" y="4769858"/>
            <a:ext cx="399039" cy="27463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AC7B73-7B68-441A-8047-75BA31C9DB5A}" type="slidenum">
              <a:rPr lang="en-US" smtClean="0"/>
              <a:pPr/>
              <a:t>10</a:t>
            </a:fld>
            <a:endParaRPr lang="en-US"/>
          </a:p>
        </p:txBody>
      </p:sp>
    </p:spTree>
    <p:extLst>
      <p:ext uri="{BB962C8B-B14F-4D97-AF65-F5344CB8AC3E}">
        <p14:creationId xmlns:p14="http://schemas.microsoft.com/office/powerpoint/2010/main" val="1246573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99C00-05FE-48F4-85E7-339FD030E6FB}"/>
              </a:ext>
            </a:extLst>
          </p:cNvPr>
          <p:cNvSpPr>
            <a:spLocks noGrp="1"/>
          </p:cNvSpPr>
          <p:nvPr>
            <p:ph type="title"/>
          </p:nvPr>
        </p:nvSpPr>
        <p:spPr>
          <a:xfrm>
            <a:off x="393555" y="465294"/>
            <a:ext cx="2856201" cy="4128516"/>
          </a:xfrm>
        </p:spPr>
        <p:txBody>
          <a:bodyPr>
            <a:normAutofit/>
          </a:bodyPr>
          <a:lstStyle/>
          <a:p>
            <a:r>
              <a:rPr lang="en-US">
                <a:solidFill>
                  <a:schemeClr val="bg1"/>
                </a:solidFill>
                <a:cs typeface="Calibri Light"/>
              </a:rPr>
              <a:t>Record retrieval, matching, and merging</a:t>
            </a:r>
          </a:p>
        </p:txBody>
      </p:sp>
      <p:sp>
        <p:nvSpPr>
          <p:cNvPr id="4" name="Date Placeholder 3">
            <a:extLst>
              <a:ext uri="{FF2B5EF4-FFF2-40B4-BE49-F238E27FC236}">
                <a16:creationId xmlns:a16="http://schemas.microsoft.com/office/drawing/2014/main" id="{7B4B1249-E328-4AAF-9F4C-7602296012C2}"/>
              </a:ext>
            </a:extLst>
          </p:cNvPr>
          <p:cNvSpPr>
            <a:spLocks noGrp="1"/>
          </p:cNvSpPr>
          <p:nvPr>
            <p:ph type="dt" sz="half" idx="10"/>
          </p:nvPr>
        </p:nvSpPr>
        <p:spPr>
          <a:xfrm>
            <a:off x="535377" y="4767262"/>
            <a:ext cx="870860" cy="273844"/>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a:ln>
                  <a:noFill/>
                </a:ln>
                <a:solidFill>
                  <a:schemeClr val="bg1">
                    <a:lumMod val="85000"/>
                  </a:schemeClr>
                </a:solidFill>
                <a:effectLst/>
                <a:uLnTx/>
                <a:uFillTx/>
                <a:latin typeface="Calibri" panose="020F0502020204030204"/>
                <a:ea typeface="+mn-ea"/>
                <a:cs typeface="+mn-cs"/>
              </a:rPr>
              <a:t>June 2021</a:t>
            </a:r>
          </a:p>
        </p:txBody>
      </p:sp>
      <p:sp>
        <p:nvSpPr>
          <p:cNvPr id="3" name="Footer Placeholder 2">
            <a:extLst>
              <a:ext uri="{FF2B5EF4-FFF2-40B4-BE49-F238E27FC236}">
                <a16:creationId xmlns:a16="http://schemas.microsoft.com/office/drawing/2014/main" id="{FAAB3258-1F45-44DF-B129-76B71725ED08}"/>
              </a:ext>
            </a:extLst>
          </p:cNvPr>
          <p:cNvSpPr>
            <a:spLocks noGrp="1"/>
          </p:cNvSpPr>
          <p:nvPr>
            <p:ph type="ftr" sz="quarter" idx="11"/>
          </p:nvPr>
        </p:nvSpPr>
        <p:spPr>
          <a:xfrm>
            <a:off x="3814710" y="4763798"/>
            <a:ext cx="3923053" cy="273844"/>
          </a:xfrm>
        </p:spPr>
        <p:txBody>
          <a:bodyPr>
            <a:noAutofit/>
          </a:bodyPr>
          <a:lstStyle/>
          <a:p>
            <a:pPr>
              <a:lnSpc>
                <a:spcPct val="90000"/>
              </a:lnSpc>
              <a:spcAft>
                <a:spcPts val="600"/>
              </a:spcAft>
            </a:pPr>
            <a:r>
              <a:rPr lang="en-US"/>
              <a:t>Virtual AskQC Office Hours: Evolution of a WorldCat Record</a:t>
            </a:r>
          </a:p>
        </p:txBody>
      </p:sp>
      <p:graphicFrame>
        <p:nvGraphicFramePr>
          <p:cNvPr id="33" name="Content Placeholder 2">
            <a:extLst>
              <a:ext uri="{FF2B5EF4-FFF2-40B4-BE49-F238E27FC236}">
                <a16:creationId xmlns:a16="http://schemas.microsoft.com/office/drawing/2014/main" id="{8A88FBC7-CD7A-4BBC-8169-B888044B7A97}"/>
              </a:ext>
            </a:extLst>
          </p:cNvPr>
          <p:cNvGraphicFramePr>
            <a:graphicFrameLocks noGrp="1"/>
          </p:cNvGraphicFramePr>
          <p:nvPr>
            <p:ph idx="1"/>
            <p:extLst>
              <p:ext uri="{D42A27DB-BD31-4B8C-83A1-F6EECF244321}">
                <p14:modId xmlns:p14="http://schemas.microsoft.com/office/powerpoint/2010/main" val="749975288"/>
              </p:ext>
            </p:extLst>
          </p:nvPr>
        </p:nvGraphicFramePr>
        <p:xfrm>
          <a:off x="4101291" y="325582"/>
          <a:ext cx="4938800" cy="42682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Slide Number Placeholder 3">
            <a:extLst>
              <a:ext uri="{FF2B5EF4-FFF2-40B4-BE49-F238E27FC236}">
                <a16:creationId xmlns:a16="http://schemas.microsoft.com/office/drawing/2014/main" id="{4BBA3580-74F6-4A6C-A898-F35ACD7B38C2}"/>
              </a:ext>
            </a:extLst>
          </p:cNvPr>
          <p:cNvSpPr txBox="1">
            <a:spLocks/>
          </p:cNvSpPr>
          <p:nvPr/>
        </p:nvSpPr>
        <p:spPr>
          <a:xfrm>
            <a:off x="136338" y="4763005"/>
            <a:ext cx="399039" cy="27463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AC7B73-7B68-441A-8047-75BA31C9DB5A}" type="slidenum">
              <a:rPr lang="en-US" smtClean="0"/>
              <a:pPr/>
              <a:t>11</a:t>
            </a:fld>
            <a:endParaRPr lang="en-US"/>
          </a:p>
        </p:txBody>
      </p:sp>
    </p:spTree>
    <p:extLst>
      <p:ext uri="{BB962C8B-B14F-4D97-AF65-F5344CB8AC3E}">
        <p14:creationId xmlns:p14="http://schemas.microsoft.com/office/powerpoint/2010/main" val="3724177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7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433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370467-C2C2-4B2B-A45F-EF990843C4EE}"/>
              </a:ext>
            </a:extLst>
          </p:cNvPr>
          <p:cNvSpPr>
            <a:spLocks noGrp="1"/>
          </p:cNvSpPr>
          <p:nvPr>
            <p:ph type="title"/>
          </p:nvPr>
        </p:nvSpPr>
        <p:spPr>
          <a:xfrm>
            <a:off x="628650" y="273843"/>
            <a:ext cx="7886700" cy="994173"/>
          </a:xfrm>
        </p:spPr>
        <p:txBody>
          <a:bodyPr>
            <a:normAutofit/>
          </a:bodyPr>
          <a:lstStyle/>
          <a:p>
            <a:r>
              <a:rPr lang="en-US">
                <a:solidFill>
                  <a:srgbClr val="FFFFFF"/>
                </a:solidFill>
              </a:rPr>
              <a:t>Resolution</a:t>
            </a:r>
          </a:p>
        </p:txBody>
      </p:sp>
      <p:sp>
        <p:nvSpPr>
          <p:cNvPr id="5" name="Date Placeholder 4">
            <a:extLst>
              <a:ext uri="{FF2B5EF4-FFF2-40B4-BE49-F238E27FC236}">
                <a16:creationId xmlns:a16="http://schemas.microsoft.com/office/drawing/2014/main" id="{FA0E03D6-DABB-47EA-AA8F-9D190E52EE8C}"/>
              </a:ext>
            </a:extLst>
          </p:cNvPr>
          <p:cNvSpPr>
            <a:spLocks noGrp="1"/>
          </p:cNvSpPr>
          <p:nvPr>
            <p:ph type="dt" sz="half" idx="10"/>
          </p:nvPr>
        </p:nvSpPr>
        <p:spPr>
          <a:xfrm>
            <a:off x="628650" y="4767262"/>
            <a:ext cx="2057400" cy="273844"/>
          </a:xfrm>
        </p:spPr>
        <p:txBody>
          <a:bodyP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June 2021</a:t>
            </a:r>
          </a:p>
        </p:txBody>
      </p:sp>
      <p:graphicFrame>
        <p:nvGraphicFramePr>
          <p:cNvPr id="65" name="Content Placeholder 2">
            <a:extLst>
              <a:ext uri="{FF2B5EF4-FFF2-40B4-BE49-F238E27FC236}">
                <a16:creationId xmlns:a16="http://schemas.microsoft.com/office/drawing/2014/main" id="{C2555BD8-E4B1-4218-9846-3A1BEC38CBAC}"/>
              </a:ext>
            </a:extLst>
          </p:cNvPr>
          <p:cNvGraphicFramePr>
            <a:graphicFrameLocks noGrp="1"/>
          </p:cNvGraphicFramePr>
          <p:nvPr>
            <p:ph idx="1"/>
            <p:extLst>
              <p:ext uri="{D42A27DB-BD31-4B8C-83A1-F6EECF244321}">
                <p14:modId xmlns:p14="http://schemas.microsoft.com/office/powerpoint/2010/main" val="2771078972"/>
              </p:ext>
            </p:extLst>
          </p:nvPr>
        </p:nvGraphicFramePr>
        <p:xfrm>
          <a:off x="628650" y="1828800"/>
          <a:ext cx="7886700" cy="2803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8DF93826-FF73-40D0-A71C-60AF3FEDB8F9}"/>
              </a:ext>
            </a:extLst>
          </p:cNvPr>
          <p:cNvSpPr>
            <a:spLocks noGrp="1"/>
          </p:cNvSpPr>
          <p:nvPr>
            <p:ph type="ftr" sz="quarter" idx="11"/>
          </p:nvPr>
        </p:nvSpPr>
        <p:spPr/>
        <p:txBody>
          <a:bodyPr/>
          <a:lstStyle/>
          <a:p>
            <a:r>
              <a:rPr lang="en-US"/>
              <a:t>Virtual AskQC Office Hours: Evolution of a WorldCat Record</a:t>
            </a:r>
          </a:p>
        </p:txBody>
      </p:sp>
      <p:sp>
        <p:nvSpPr>
          <p:cNvPr id="4" name="Slide Number Placeholder 3">
            <a:extLst>
              <a:ext uri="{FF2B5EF4-FFF2-40B4-BE49-F238E27FC236}">
                <a16:creationId xmlns:a16="http://schemas.microsoft.com/office/drawing/2014/main" id="{13E93882-D77D-4B5F-B7EC-4EA77D8F4F28}"/>
              </a:ext>
            </a:extLst>
          </p:cNvPr>
          <p:cNvSpPr>
            <a:spLocks noGrp="1"/>
          </p:cNvSpPr>
          <p:nvPr>
            <p:ph type="sldNum" sz="quarter" idx="12"/>
          </p:nvPr>
        </p:nvSpPr>
        <p:spPr/>
        <p:txBody>
          <a:bodyPr/>
          <a:lstStyle/>
          <a:p>
            <a:fld id="{42AC7B73-7B68-441A-8047-75BA31C9DB5A}" type="slidenum">
              <a:rPr lang="en-US" smtClean="0"/>
              <a:pPr/>
              <a:t>12</a:t>
            </a:fld>
            <a:endParaRPr lang="en-US"/>
          </a:p>
        </p:txBody>
      </p:sp>
    </p:spTree>
    <p:extLst>
      <p:ext uri="{BB962C8B-B14F-4D97-AF65-F5344CB8AC3E}">
        <p14:creationId xmlns:p14="http://schemas.microsoft.com/office/powerpoint/2010/main" val="1443712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0467-C2C2-4B2B-A45F-EF990843C4EE}"/>
              </a:ext>
            </a:extLst>
          </p:cNvPr>
          <p:cNvSpPr>
            <a:spLocks noGrp="1"/>
          </p:cNvSpPr>
          <p:nvPr>
            <p:ph type="title"/>
          </p:nvPr>
        </p:nvSpPr>
        <p:spPr>
          <a:xfrm>
            <a:off x="628651" y="273843"/>
            <a:ext cx="7886700" cy="994173"/>
          </a:xfrm>
        </p:spPr>
        <p:txBody>
          <a:bodyPr>
            <a:normAutofit/>
          </a:bodyPr>
          <a:lstStyle/>
          <a:p>
            <a:r>
              <a:rPr lang="en-US"/>
              <a:t>Record replace and field transfer</a:t>
            </a:r>
          </a:p>
        </p:txBody>
      </p:sp>
      <p:sp>
        <p:nvSpPr>
          <p:cNvPr id="92" name="Rectangle 91">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24704" y="-4524704"/>
            <a:ext cx="94593" cy="9144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A0E03D6-DABB-47EA-AA8F-9D190E52EE8C}"/>
              </a:ext>
            </a:extLst>
          </p:cNvPr>
          <p:cNvSpPr>
            <a:spLocks noGrp="1"/>
          </p:cNvSpPr>
          <p:nvPr>
            <p:ph type="dt" sz="half" idx="10"/>
          </p:nvPr>
        </p:nvSpPr>
        <p:spPr>
          <a:xfrm>
            <a:off x="628651" y="4767262"/>
            <a:ext cx="833005" cy="273844"/>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Calibri" panose="020F0502020204030204"/>
                <a:ea typeface="+mn-ea"/>
                <a:cs typeface="+mn-cs"/>
              </a:rPr>
              <a:t>June 2021</a:t>
            </a:r>
          </a:p>
        </p:txBody>
      </p:sp>
      <p:sp>
        <p:nvSpPr>
          <p:cNvPr id="3" name="Footer Placeholder 2">
            <a:extLst>
              <a:ext uri="{FF2B5EF4-FFF2-40B4-BE49-F238E27FC236}">
                <a16:creationId xmlns:a16="http://schemas.microsoft.com/office/drawing/2014/main" id="{34A69E6D-98D1-42D6-ACB4-1E9A0D4CF1E6}"/>
              </a:ext>
            </a:extLst>
          </p:cNvPr>
          <p:cNvSpPr>
            <a:spLocks noGrp="1"/>
          </p:cNvSpPr>
          <p:nvPr>
            <p:ph type="ftr" sz="quarter" idx="11"/>
          </p:nvPr>
        </p:nvSpPr>
        <p:spPr>
          <a:xfrm>
            <a:off x="3236768" y="4767262"/>
            <a:ext cx="3946814" cy="273844"/>
          </a:xfrm>
        </p:spPr>
        <p:txBody>
          <a:bodyPr>
            <a:noAutofit/>
          </a:bodyPr>
          <a:lstStyle/>
          <a:p>
            <a:pPr>
              <a:lnSpc>
                <a:spcPct val="90000"/>
              </a:lnSpc>
              <a:spcAft>
                <a:spcPts val="600"/>
              </a:spcAft>
            </a:pPr>
            <a:r>
              <a:rPr lang="en-US"/>
              <a:t>Virtual AskQC Office Hours: Evolution of a WorldCat Record</a:t>
            </a:r>
          </a:p>
        </p:txBody>
      </p:sp>
      <p:graphicFrame>
        <p:nvGraphicFramePr>
          <p:cNvPr id="9" name="Content Placeholder 2">
            <a:extLst>
              <a:ext uri="{FF2B5EF4-FFF2-40B4-BE49-F238E27FC236}">
                <a16:creationId xmlns:a16="http://schemas.microsoft.com/office/drawing/2014/main" id="{90CA3260-E8D3-4691-A2AE-6646350295EB}"/>
              </a:ext>
            </a:extLst>
          </p:cNvPr>
          <p:cNvGraphicFramePr>
            <a:graphicFrameLocks noGrp="1"/>
          </p:cNvGraphicFramePr>
          <p:nvPr>
            <p:ph idx="1"/>
            <p:extLst>
              <p:ext uri="{D42A27DB-BD31-4B8C-83A1-F6EECF244321}">
                <p14:modId xmlns:p14="http://schemas.microsoft.com/office/powerpoint/2010/main" val="3491238574"/>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3">
            <a:extLst>
              <a:ext uri="{FF2B5EF4-FFF2-40B4-BE49-F238E27FC236}">
                <a16:creationId xmlns:a16="http://schemas.microsoft.com/office/drawing/2014/main" id="{0109CFD7-A989-4E07-B1F9-00F449931D35}"/>
              </a:ext>
            </a:extLst>
          </p:cNvPr>
          <p:cNvSpPr txBox="1">
            <a:spLocks/>
          </p:cNvSpPr>
          <p:nvPr/>
        </p:nvSpPr>
        <p:spPr>
          <a:xfrm>
            <a:off x="229612" y="4767262"/>
            <a:ext cx="399039" cy="27463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AC7B73-7B68-441A-8047-75BA31C9DB5A}" type="slidenum">
              <a:rPr lang="en-US" smtClean="0"/>
              <a:pPr/>
              <a:t>13</a:t>
            </a:fld>
            <a:endParaRPr lang="en-US"/>
          </a:p>
        </p:txBody>
      </p:sp>
    </p:spTree>
    <p:extLst>
      <p:ext uri="{BB962C8B-B14F-4D97-AF65-F5344CB8AC3E}">
        <p14:creationId xmlns:p14="http://schemas.microsoft.com/office/powerpoint/2010/main" val="606214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6">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70467-C2C2-4B2B-A45F-EF990843C4EE}"/>
              </a:ext>
            </a:extLst>
          </p:cNvPr>
          <p:cNvSpPr>
            <a:spLocks noGrp="1"/>
          </p:cNvSpPr>
          <p:nvPr>
            <p:ph type="title"/>
          </p:nvPr>
        </p:nvSpPr>
        <p:spPr>
          <a:xfrm>
            <a:off x="393555" y="465294"/>
            <a:ext cx="2856201" cy="4128516"/>
          </a:xfrm>
        </p:spPr>
        <p:txBody>
          <a:bodyPr>
            <a:normAutofit/>
          </a:bodyPr>
          <a:lstStyle/>
          <a:p>
            <a:r>
              <a:rPr lang="en-US">
                <a:solidFill>
                  <a:schemeClr val="bg1"/>
                </a:solidFill>
              </a:rPr>
              <a:t>Holdings</a:t>
            </a:r>
          </a:p>
        </p:txBody>
      </p:sp>
      <p:sp>
        <p:nvSpPr>
          <p:cNvPr id="5" name="Date Placeholder 4">
            <a:extLst>
              <a:ext uri="{FF2B5EF4-FFF2-40B4-BE49-F238E27FC236}">
                <a16:creationId xmlns:a16="http://schemas.microsoft.com/office/drawing/2014/main" id="{FA0E03D6-DABB-47EA-AA8F-9D190E52EE8C}"/>
              </a:ext>
            </a:extLst>
          </p:cNvPr>
          <p:cNvSpPr>
            <a:spLocks noGrp="1"/>
          </p:cNvSpPr>
          <p:nvPr>
            <p:ph type="dt" sz="half" idx="10"/>
          </p:nvPr>
        </p:nvSpPr>
        <p:spPr>
          <a:xfrm>
            <a:off x="524686" y="4767262"/>
            <a:ext cx="836223" cy="273844"/>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a:ln>
                  <a:noFill/>
                </a:ln>
                <a:solidFill>
                  <a:schemeClr val="bg1">
                    <a:lumMod val="85000"/>
                  </a:schemeClr>
                </a:solidFill>
                <a:effectLst/>
                <a:uLnTx/>
                <a:uFillTx/>
                <a:latin typeface="Calibri" panose="020F0502020204030204"/>
                <a:ea typeface="+mn-ea"/>
                <a:cs typeface="+mn-cs"/>
              </a:rPr>
              <a:t>June 2021</a:t>
            </a:r>
          </a:p>
        </p:txBody>
      </p:sp>
      <p:sp>
        <p:nvSpPr>
          <p:cNvPr id="3" name="Footer Placeholder 2">
            <a:extLst>
              <a:ext uri="{FF2B5EF4-FFF2-40B4-BE49-F238E27FC236}">
                <a16:creationId xmlns:a16="http://schemas.microsoft.com/office/drawing/2014/main" id="{350CCBAF-4315-4B1F-92C1-4532587D9749}"/>
              </a:ext>
            </a:extLst>
          </p:cNvPr>
          <p:cNvSpPr>
            <a:spLocks noGrp="1"/>
          </p:cNvSpPr>
          <p:nvPr>
            <p:ph type="ftr" sz="quarter" idx="11"/>
          </p:nvPr>
        </p:nvSpPr>
        <p:spPr>
          <a:xfrm>
            <a:off x="3819906" y="4767262"/>
            <a:ext cx="3973276" cy="273844"/>
          </a:xfrm>
        </p:spPr>
        <p:txBody>
          <a:bodyPr>
            <a:noAutofit/>
          </a:bodyPr>
          <a:lstStyle/>
          <a:p>
            <a:pPr>
              <a:lnSpc>
                <a:spcPct val="90000"/>
              </a:lnSpc>
              <a:spcAft>
                <a:spcPts val="600"/>
              </a:spcAft>
            </a:pPr>
            <a:r>
              <a:rPr lang="en-US"/>
              <a:t>Virtual AskQC Office Hours: Evolution of a WorldCat Record</a:t>
            </a:r>
          </a:p>
        </p:txBody>
      </p:sp>
      <p:graphicFrame>
        <p:nvGraphicFramePr>
          <p:cNvPr id="98" name="Content Placeholder 2">
            <a:extLst>
              <a:ext uri="{FF2B5EF4-FFF2-40B4-BE49-F238E27FC236}">
                <a16:creationId xmlns:a16="http://schemas.microsoft.com/office/drawing/2014/main" id="{087EEFEF-C141-43DD-994E-70DF3D4EEB30}"/>
              </a:ext>
            </a:extLst>
          </p:cNvPr>
          <p:cNvGraphicFramePr>
            <a:graphicFrameLocks noGrp="1"/>
          </p:cNvGraphicFramePr>
          <p:nvPr>
            <p:ph idx="1"/>
            <p:extLst>
              <p:ext uri="{D42A27DB-BD31-4B8C-83A1-F6EECF244321}">
                <p14:modId xmlns:p14="http://schemas.microsoft.com/office/powerpoint/2010/main" val="3107415803"/>
              </p:ext>
            </p:extLst>
          </p:nvPr>
        </p:nvGraphicFramePr>
        <p:xfrm>
          <a:off x="4101291" y="465294"/>
          <a:ext cx="4697730" cy="412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3">
            <a:extLst>
              <a:ext uri="{FF2B5EF4-FFF2-40B4-BE49-F238E27FC236}">
                <a16:creationId xmlns:a16="http://schemas.microsoft.com/office/drawing/2014/main" id="{DE634F27-3799-4D6D-A2FC-BA2D23110E20}"/>
              </a:ext>
            </a:extLst>
          </p:cNvPr>
          <p:cNvSpPr txBox="1">
            <a:spLocks/>
          </p:cNvSpPr>
          <p:nvPr/>
        </p:nvSpPr>
        <p:spPr>
          <a:xfrm>
            <a:off x="125647" y="4767262"/>
            <a:ext cx="399039" cy="27463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AC7B73-7B68-441A-8047-75BA31C9DB5A}" type="slidenum">
              <a:rPr lang="en-US" smtClean="0"/>
              <a:pPr/>
              <a:t>14</a:t>
            </a:fld>
            <a:endParaRPr lang="en-US"/>
          </a:p>
        </p:txBody>
      </p:sp>
      <p:sp>
        <p:nvSpPr>
          <p:cNvPr id="10" name="TextBox 9">
            <a:extLst>
              <a:ext uri="{FF2B5EF4-FFF2-40B4-BE49-F238E27FC236}">
                <a16:creationId xmlns:a16="http://schemas.microsoft.com/office/drawing/2014/main" id="{3641B5DE-3F27-477E-97A2-63F9BDBA718A}"/>
              </a:ext>
            </a:extLst>
          </p:cNvPr>
          <p:cNvSpPr txBox="1"/>
          <p:nvPr/>
        </p:nvSpPr>
        <p:spPr>
          <a:xfrm>
            <a:off x="523046" y="4765812"/>
            <a:ext cx="8547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solidFill>
              </a:rPr>
              <a:t>June 2021</a:t>
            </a:r>
            <a:endParaRPr lang="en-US"/>
          </a:p>
        </p:txBody>
      </p:sp>
    </p:spTree>
    <p:extLst>
      <p:ext uri="{BB962C8B-B14F-4D97-AF65-F5344CB8AC3E}">
        <p14:creationId xmlns:p14="http://schemas.microsoft.com/office/powerpoint/2010/main" val="3669471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7" name="Rectangle 126">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0375" y="815552"/>
            <a:ext cx="6143625" cy="4327948"/>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370467-C2C2-4B2B-A45F-EF990843C4EE}"/>
              </a:ext>
            </a:extLst>
          </p:cNvPr>
          <p:cNvSpPr>
            <a:spLocks noGrp="1"/>
          </p:cNvSpPr>
          <p:nvPr>
            <p:ph type="title"/>
          </p:nvPr>
        </p:nvSpPr>
        <p:spPr>
          <a:xfrm>
            <a:off x="3820140" y="2058496"/>
            <a:ext cx="4942280" cy="1790700"/>
          </a:xfrm>
        </p:spPr>
        <p:txBody>
          <a:bodyPr vert="horz" lIns="91440" tIns="45720" rIns="91440" bIns="45720" rtlCol="0" anchor="ctr">
            <a:normAutofit/>
          </a:bodyPr>
          <a:lstStyle/>
          <a:p>
            <a:pPr algn="ctr" defTabSz="914400"/>
            <a:r>
              <a:rPr lang="en-US" kern="1200">
                <a:solidFill>
                  <a:srgbClr val="FFFFFF"/>
                </a:solidFill>
                <a:latin typeface="+mj-lt"/>
                <a:ea typeface="+mj-ea"/>
                <a:cs typeface="+mj-cs"/>
              </a:rPr>
              <a:t>Reports</a:t>
            </a:r>
            <a:br>
              <a:rPr lang="en-US">
                <a:solidFill>
                  <a:srgbClr val="FFFFFF"/>
                </a:solidFill>
              </a:rPr>
            </a:br>
            <a:r>
              <a:rPr lang="en-US" sz="2100" b="0">
                <a:ea typeface="+mj-lt"/>
                <a:cs typeface="+mj-lt"/>
                <a:hlinkClick r:id="rId3"/>
              </a:rPr>
              <a:t>http://oc.lc/datasync-reports</a:t>
            </a:r>
            <a:endParaRPr lang="en-US" kern="1200">
              <a:solidFill>
                <a:srgbClr val="FFFFFF"/>
              </a:solidFill>
              <a:latin typeface="+mj-lt"/>
              <a:cs typeface="Calibri Light"/>
            </a:endParaRPr>
          </a:p>
        </p:txBody>
      </p:sp>
      <p:cxnSp>
        <p:nvCxnSpPr>
          <p:cNvPr id="169" name="Straight Connector 130">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680" y="13794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70" name="Freeform: Shape 132">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9261" y="0"/>
            <a:ext cx="1709806" cy="950839"/>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34">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Oval 136">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783" y="386173"/>
            <a:ext cx="1795013" cy="17463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3" name="Freeform: Shape 138">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12305"/>
            <a:ext cx="889838" cy="1328737"/>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A0E03D6-DABB-47EA-AA8F-9D190E52EE8C}"/>
              </a:ext>
            </a:extLst>
          </p:cNvPr>
          <p:cNvSpPr>
            <a:spLocks noGrp="1"/>
          </p:cNvSpPr>
          <p:nvPr>
            <p:ph type="dt" sz="half" idx="10"/>
          </p:nvPr>
        </p:nvSpPr>
        <p:spPr>
          <a:xfrm>
            <a:off x="731864" y="4792808"/>
            <a:ext cx="889838" cy="273844"/>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ea typeface="+mn-ea"/>
                <a:cs typeface="+mn-cs"/>
              </a:rPr>
              <a:t>June 2021</a:t>
            </a:r>
          </a:p>
        </p:txBody>
      </p:sp>
      <p:sp>
        <p:nvSpPr>
          <p:cNvPr id="174" name="Arc 140">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4762" y="315257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5C95CEB-F081-41FB-B246-F7841076253B}"/>
              </a:ext>
            </a:extLst>
          </p:cNvPr>
          <p:cNvSpPr>
            <a:spLocks noGrp="1"/>
          </p:cNvSpPr>
          <p:nvPr>
            <p:ph type="ftr" sz="quarter" idx="11"/>
          </p:nvPr>
        </p:nvSpPr>
        <p:spPr/>
        <p:txBody>
          <a:bodyPr/>
          <a:lstStyle/>
          <a:p>
            <a:r>
              <a:rPr lang="en-US"/>
              <a:t>Virtual AskQC Office Hours: Evolution of a WorldCat Record</a:t>
            </a:r>
          </a:p>
        </p:txBody>
      </p:sp>
      <p:sp>
        <p:nvSpPr>
          <p:cNvPr id="14" name="Slide Number Placeholder 3">
            <a:extLst>
              <a:ext uri="{FF2B5EF4-FFF2-40B4-BE49-F238E27FC236}">
                <a16:creationId xmlns:a16="http://schemas.microsoft.com/office/drawing/2014/main" id="{6078319D-2E5D-495D-8212-552E2A930625}"/>
              </a:ext>
            </a:extLst>
          </p:cNvPr>
          <p:cNvSpPr>
            <a:spLocks noGrp="1"/>
          </p:cNvSpPr>
          <p:nvPr>
            <p:ph type="sldNum" sz="quarter" idx="12"/>
          </p:nvPr>
        </p:nvSpPr>
        <p:spPr>
          <a:xfrm>
            <a:off x="336166" y="4791317"/>
            <a:ext cx="399039" cy="274637"/>
          </a:xfrm>
        </p:spPr>
        <p:txBody>
          <a:bodyPr anchor="t"/>
          <a:lstStyle/>
          <a:p>
            <a:r>
              <a:rPr lang="en-US">
                <a:solidFill>
                  <a:schemeClr val="bg1">
                    <a:lumMod val="50000"/>
                  </a:schemeClr>
                </a:solidFill>
              </a:rPr>
              <a:t>15</a:t>
            </a:r>
            <a:endParaRPr lang="en-US"/>
          </a:p>
        </p:txBody>
      </p:sp>
    </p:spTree>
    <p:extLst>
      <p:ext uri="{BB962C8B-B14F-4D97-AF65-F5344CB8AC3E}">
        <p14:creationId xmlns:p14="http://schemas.microsoft.com/office/powerpoint/2010/main" val="2228457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8DD3D2E-77CE-45F6-A138-785F41D1A442}"/>
              </a:ext>
            </a:extLst>
          </p:cNvPr>
          <p:cNvPicPr>
            <a:picLocks noGrp="1" noChangeAspect="1"/>
          </p:cNvPicPr>
          <p:nvPr>
            <p:ph type="pic" sz="quarter" idx="13"/>
          </p:nvPr>
        </p:nvPicPr>
        <p:blipFill rotWithShape="1">
          <a:blip r:embed="rId2"/>
          <a:srcRect t="1744" b="1744"/>
          <a:stretch/>
        </p:blipFill>
        <p:spPr/>
      </p:pic>
      <p:sp>
        <p:nvSpPr>
          <p:cNvPr id="51" name="Text Placeholder 50">
            <a:extLst>
              <a:ext uri="{FF2B5EF4-FFF2-40B4-BE49-F238E27FC236}">
                <a16:creationId xmlns:a16="http://schemas.microsoft.com/office/drawing/2014/main" id="{0773F385-CF2E-4ABD-81B0-22FFA442D5C6}"/>
              </a:ext>
            </a:extLst>
          </p:cNvPr>
          <p:cNvSpPr>
            <a:spLocks noGrp="1"/>
          </p:cNvSpPr>
          <p:nvPr>
            <p:ph type="body" sz="quarter" idx="14"/>
          </p:nvPr>
        </p:nvSpPr>
        <p:spPr/>
        <p:txBody>
          <a:bodyPr/>
          <a:lstStyle/>
          <a:p>
            <a:r>
              <a:rPr lang="en-US">
                <a:cs typeface="Calibri"/>
              </a:rPr>
              <a:t>Hayley Moreno</a:t>
            </a:r>
            <a:endParaRPr lang="en-US"/>
          </a:p>
        </p:txBody>
      </p:sp>
      <p:sp>
        <p:nvSpPr>
          <p:cNvPr id="52" name="Text Placeholder 51">
            <a:extLst>
              <a:ext uri="{FF2B5EF4-FFF2-40B4-BE49-F238E27FC236}">
                <a16:creationId xmlns:a16="http://schemas.microsoft.com/office/drawing/2014/main" id="{707B4703-BB4F-40B2-B74A-F15F7B0E7BC4}"/>
              </a:ext>
            </a:extLst>
          </p:cNvPr>
          <p:cNvSpPr>
            <a:spLocks noGrp="1"/>
          </p:cNvSpPr>
          <p:nvPr>
            <p:ph type="body" sz="quarter" idx="15"/>
          </p:nvPr>
        </p:nvSpPr>
        <p:spPr/>
        <p:txBody>
          <a:bodyPr/>
          <a:lstStyle/>
          <a:p>
            <a:r>
              <a:rPr lang="en-US">
                <a:cs typeface="Calibri"/>
              </a:rPr>
              <a:t>Database Specialist</a:t>
            </a:r>
            <a:endParaRPr lang="en-US"/>
          </a:p>
        </p:txBody>
      </p:sp>
      <p:sp>
        <p:nvSpPr>
          <p:cNvPr id="53" name="Picture Placeholder 52">
            <a:extLst>
              <a:ext uri="{FF2B5EF4-FFF2-40B4-BE49-F238E27FC236}">
                <a16:creationId xmlns:a16="http://schemas.microsoft.com/office/drawing/2014/main" id="{F072F594-3BE5-432B-B5DD-CF555F9A73B6}"/>
              </a:ext>
            </a:extLst>
          </p:cNvPr>
          <p:cNvSpPr>
            <a:spLocks noGrp="1"/>
          </p:cNvSpPr>
          <p:nvPr>
            <p:ph type="pic" sz="quarter" idx="16"/>
          </p:nvPr>
        </p:nvSpPr>
        <p:spPr/>
      </p:sp>
      <p:sp>
        <p:nvSpPr>
          <p:cNvPr id="54" name="Text Placeholder 53">
            <a:extLst>
              <a:ext uri="{FF2B5EF4-FFF2-40B4-BE49-F238E27FC236}">
                <a16:creationId xmlns:a16="http://schemas.microsoft.com/office/drawing/2014/main" id="{325E6F01-5E37-4080-81F3-66DC0339890A}"/>
              </a:ext>
            </a:extLst>
          </p:cNvPr>
          <p:cNvSpPr>
            <a:spLocks noGrp="1"/>
          </p:cNvSpPr>
          <p:nvPr>
            <p:ph type="body" sz="quarter" idx="17"/>
          </p:nvPr>
        </p:nvSpPr>
        <p:spPr/>
        <p:txBody>
          <a:bodyPr/>
          <a:lstStyle/>
          <a:p>
            <a:endParaRPr lang="en-US"/>
          </a:p>
        </p:txBody>
      </p:sp>
      <p:sp>
        <p:nvSpPr>
          <p:cNvPr id="55" name="Text Placeholder 54">
            <a:extLst>
              <a:ext uri="{FF2B5EF4-FFF2-40B4-BE49-F238E27FC236}">
                <a16:creationId xmlns:a16="http://schemas.microsoft.com/office/drawing/2014/main" id="{5C49D72A-3C4B-4262-8294-2696D85EBDE5}"/>
              </a:ext>
            </a:extLst>
          </p:cNvPr>
          <p:cNvSpPr>
            <a:spLocks noGrp="1"/>
          </p:cNvSpPr>
          <p:nvPr>
            <p:ph type="body" sz="quarter" idx="18"/>
          </p:nvPr>
        </p:nvSpPr>
        <p:spPr/>
        <p:txBody>
          <a:bodyPr/>
          <a:lstStyle/>
          <a:p>
            <a:endParaRPr lang="en-US"/>
          </a:p>
        </p:txBody>
      </p:sp>
      <p:pic>
        <p:nvPicPr>
          <p:cNvPr id="3" name="Picture 3">
            <a:extLst>
              <a:ext uri="{FF2B5EF4-FFF2-40B4-BE49-F238E27FC236}">
                <a16:creationId xmlns:a16="http://schemas.microsoft.com/office/drawing/2014/main" id="{EA2DABD5-FA53-49B8-9851-BA0DE2D84594}"/>
              </a:ext>
            </a:extLst>
          </p:cNvPr>
          <p:cNvPicPr>
            <a:picLocks noGrp="1" noChangeAspect="1"/>
          </p:cNvPicPr>
          <p:nvPr>
            <p:ph type="pic" sz="quarter" idx="22"/>
          </p:nvPr>
        </p:nvPicPr>
        <p:blipFill rotWithShape="1">
          <a:blip r:embed="rId3"/>
          <a:srcRect t="188" b="188"/>
          <a:stretch/>
        </p:blipFill>
        <p:spPr/>
      </p:pic>
      <p:sp>
        <p:nvSpPr>
          <p:cNvPr id="57" name="Text Placeholder 56">
            <a:extLst>
              <a:ext uri="{FF2B5EF4-FFF2-40B4-BE49-F238E27FC236}">
                <a16:creationId xmlns:a16="http://schemas.microsoft.com/office/drawing/2014/main" id="{585FA330-AE97-4120-B0DE-AC9B924041D0}"/>
              </a:ext>
            </a:extLst>
          </p:cNvPr>
          <p:cNvSpPr>
            <a:spLocks noGrp="1"/>
          </p:cNvSpPr>
          <p:nvPr>
            <p:ph type="body" sz="quarter" idx="23"/>
          </p:nvPr>
        </p:nvSpPr>
        <p:spPr/>
        <p:txBody>
          <a:bodyPr/>
          <a:lstStyle/>
          <a:p>
            <a:r>
              <a:rPr lang="en-US">
                <a:cs typeface="Calibri"/>
              </a:rPr>
              <a:t>Laura Ramsey</a:t>
            </a:r>
            <a:endParaRPr lang="en-US"/>
          </a:p>
        </p:txBody>
      </p:sp>
      <p:sp>
        <p:nvSpPr>
          <p:cNvPr id="58" name="Text Placeholder 57">
            <a:extLst>
              <a:ext uri="{FF2B5EF4-FFF2-40B4-BE49-F238E27FC236}">
                <a16:creationId xmlns:a16="http://schemas.microsoft.com/office/drawing/2014/main" id="{CFB2BEEC-6EBC-48E5-93DD-6D1162696C19}"/>
              </a:ext>
            </a:extLst>
          </p:cNvPr>
          <p:cNvSpPr>
            <a:spLocks noGrp="1"/>
          </p:cNvSpPr>
          <p:nvPr>
            <p:ph type="body" sz="quarter" idx="24"/>
          </p:nvPr>
        </p:nvSpPr>
        <p:spPr/>
        <p:txBody>
          <a:bodyPr/>
          <a:lstStyle/>
          <a:p>
            <a:r>
              <a:rPr lang="en-US">
                <a:cs typeface="Calibri"/>
              </a:rPr>
              <a:t>Senior Metadata Operations Manager</a:t>
            </a:r>
            <a:endParaRPr lang="en-US"/>
          </a:p>
        </p:txBody>
      </p:sp>
      <p:pic>
        <p:nvPicPr>
          <p:cNvPr id="9" name="Picture 9">
            <a:extLst>
              <a:ext uri="{FF2B5EF4-FFF2-40B4-BE49-F238E27FC236}">
                <a16:creationId xmlns:a16="http://schemas.microsoft.com/office/drawing/2014/main" id="{63EB4791-4AFC-4B32-BA3F-7A9E26D8BA04}"/>
              </a:ext>
            </a:extLst>
          </p:cNvPr>
          <p:cNvPicPr>
            <a:picLocks noGrp="1" noChangeAspect="1"/>
          </p:cNvPicPr>
          <p:nvPr>
            <p:ph type="pic" sz="quarter" idx="25"/>
          </p:nvPr>
        </p:nvPicPr>
        <p:blipFill rotWithShape="1">
          <a:blip r:embed="rId4"/>
          <a:srcRect t="2009" b="2009"/>
          <a:stretch/>
        </p:blipFill>
        <p:spPr/>
      </p:pic>
      <p:sp>
        <p:nvSpPr>
          <p:cNvPr id="60" name="Text Placeholder 59">
            <a:extLst>
              <a:ext uri="{FF2B5EF4-FFF2-40B4-BE49-F238E27FC236}">
                <a16:creationId xmlns:a16="http://schemas.microsoft.com/office/drawing/2014/main" id="{0F103989-AB21-43CD-ABF7-A0ADB2700C51}"/>
              </a:ext>
            </a:extLst>
          </p:cNvPr>
          <p:cNvSpPr>
            <a:spLocks noGrp="1"/>
          </p:cNvSpPr>
          <p:nvPr>
            <p:ph type="body" sz="quarter" idx="26"/>
          </p:nvPr>
        </p:nvSpPr>
        <p:spPr/>
        <p:txBody>
          <a:bodyPr/>
          <a:lstStyle/>
          <a:p>
            <a:r>
              <a:rPr lang="en-US">
                <a:cs typeface="Calibri"/>
              </a:rPr>
              <a:t>Bryan Baldus</a:t>
            </a:r>
            <a:endParaRPr lang="en-US"/>
          </a:p>
        </p:txBody>
      </p:sp>
      <p:sp>
        <p:nvSpPr>
          <p:cNvPr id="61" name="Text Placeholder 60">
            <a:extLst>
              <a:ext uri="{FF2B5EF4-FFF2-40B4-BE49-F238E27FC236}">
                <a16:creationId xmlns:a16="http://schemas.microsoft.com/office/drawing/2014/main" id="{54707B5D-3D28-45AC-879C-6C056F65D59A}"/>
              </a:ext>
            </a:extLst>
          </p:cNvPr>
          <p:cNvSpPr>
            <a:spLocks noGrp="1"/>
          </p:cNvSpPr>
          <p:nvPr>
            <p:ph type="body" sz="quarter" idx="27"/>
          </p:nvPr>
        </p:nvSpPr>
        <p:spPr/>
        <p:txBody>
          <a:bodyPr/>
          <a:lstStyle/>
          <a:p>
            <a:r>
              <a:rPr lang="en-US">
                <a:cs typeface="Calibri"/>
              </a:rPr>
              <a:t>Consulting Database Specialist</a:t>
            </a:r>
            <a:endParaRPr lang="en-US"/>
          </a:p>
        </p:txBody>
      </p:sp>
      <p:pic>
        <p:nvPicPr>
          <p:cNvPr id="4" name="Picture 8">
            <a:extLst>
              <a:ext uri="{FF2B5EF4-FFF2-40B4-BE49-F238E27FC236}">
                <a16:creationId xmlns:a16="http://schemas.microsoft.com/office/drawing/2014/main" id="{C25ED645-DFE3-4778-8AF5-2EB0A03909E4}"/>
              </a:ext>
            </a:extLst>
          </p:cNvPr>
          <p:cNvPicPr>
            <a:picLocks noGrp="1" noChangeAspect="1"/>
          </p:cNvPicPr>
          <p:nvPr>
            <p:ph type="pic" sz="quarter" idx="31"/>
          </p:nvPr>
        </p:nvPicPr>
        <p:blipFill rotWithShape="1">
          <a:blip r:embed="rId5"/>
          <a:srcRect l="43" r="43"/>
          <a:stretch/>
        </p:blipFill>
        <p:spPr/>
      </p:pic>
      <p:sp>
        <p:nvSpPr>
          <p:cNvPr id="63" name="Text Placeholder 62">
            <a:extLst>
              <a:ext uri="{FF2B5EF4-FFF2-40B4-BE49-F238E27FC236}">
                <a16:creationId xmlns:a16="http://schemas.microsoft.com/office/drawing/2014/main" id="{58EC98DE-DE9C-4932-BE3D-AF036AC6876E}"/>
              </a:ext>
            </a:extLst>
          </p:cNvPr>
          <p:cNvSpPr>
            <a:spLocks noGrp="1"/>
          </p:cNvSpPr>
          <p:nvPr>
            <p:ph type="body" sz="quarter" idx="32"/>
          </p:nvPr>
        </p:nvSpPr>
        <p:spPr/>
        <p:txBody>
          <a:bodyPr/>
          <a:lstStyle/>
          <a:p>
            <a:r>
              <a:rPr lang="en-US">
                <a:cs typeface="Calibri"/>
              </a:rPr>
              <a:t>Shanna Griffith</a:t>
            </a:r>
            <a:endParaRPr lang="en-US"/>
          </a:p>
        </p:txBody>
      </p:sp>
      <p:sp>
        <p:nvSpPr>
          <p:cNvPr id="64" name="Text Placeholder 63">
            <a:extLst>
              <a:ext uri="{FF2B5EF4-FFF2-40B4-BE49-F238E27FC236}">
                <a16:creationId xmlns:a16="http://schemas.microsoft.com/office/drawing/2014/main" id="{3005BD0E-AA4E-408D-B099-182F0BC791B1}"/>
              </a:ext>
            </a:extLst>
          </p:cNvPr>
          <p:cNvSpPr>
            <a:spLocks noGrp="1"/>
          </p:cNvSpPr>
          <p:nvPr>
            <p:ph type="body" sz="quarter" idx="33"/>
          </p:nvPr>
        </p:nvSpPr>
        <p:spPr/>
        <p:txBody>
          <a:bodyPr/>
          <a:lstStyle/>
          <a:p>
            <a:r>
              <a:rPr lang="en-US">
                <a:cs typeface="Calibri"/>
              </a:rPr>
              <a:t>Database Specialist</a:t>
            </a:r>
            <a:endParaRPr lang="en-US"/>
          </a:p>
        </p:txBody>
      </p:sp>
      <p:pic>
        <p:nvPicPr>
          <p:cNvPr id="10" name="Picture 10" descr="A picture containing person, person, indoor&#10;&#10;Description automatically generated">
            <a:extLst>
              <a:ext uri="{FF2B5EF4-FFF2-40B4-BE49-F238E27FC236}">
                <a16:creationId xmlns:a16="http://schemas.microsoft.com/office/drawing/2014/main" id="{CC09D10C-4C20-4655-BEC0-360897827E93}"/>
              </a:ext>
            </a:extLst>
          </p:cNvPr>
          <p:cNvPicPr>
            <a:picLocks noGrp="1" noChangeAspect="1"/>
          </p:cNvPicPr>
          <p:nvPr>
            <p:ph type="pic" sz="quarter" idx="34"/>
          </p:nvPr>
        </p:nvPicPr>
        <p:blipFill rotWithShape="1">
          <a:blip r:embed="rId6"/>
          <a:srcRect t="248" b="248"/>
          <a:stretch/>
        </p:blipFill>
        <p:spPr/>
      </p:pic>
      <p:sp>
        <p:nvSpPr>
          <p:cNvPr id="66" name="Text Placeholder 65">
            <a:extLst>
              <a:ext uri="{FF2B5EF4-FFF2-40B4-BE49-F238E27FC236}">
                <a16:creationId xmlns:a16="http://schemas.microsoft.com/office/drawing/2014/main" id="{6078E0A5-1E25-45C9-B7A9-4A96F0BE58BE}"/>
              </a:ext>
            </a:extLst>
          </p:cNvPr>
          <p:cNvSpPr>
            <a:spLocks noGrp="1"/>
          </p:cNvSpPr>
          <p:nvPr>
            <p:ph type="body" sz="quarter" idx="35"/>
          </p:nvPr>
        </p:nvSpPr>
        <p:spPr/>
        <p:txBody>
          <a:bodyPr/>
          <a:lstStyle/>
          <a:p>
            <a:r>
              <a:rPr lang="en-US">
                <a:cs typeface="Calibri"/>
              </a:rPr>
              <a:t>Robert Bremer</a:t>
            </a:r>
            <a:endParaRPr lang="en-US"/>
          </a:p>
        </p:txBody>
      </p:sp>
      <p:sp>
        <p:nvSpPr>
          <p:cNvPr id="67" name="Text Placeholder 66">
            <a:extLst>
              <a:ext uri="{FF2B5EF4-FFF2-40B4-BE49-F238E27FC236}">
                <a16:creationId xmlns:a16="http://schemas.microsoft.com/office/drawing/2014/main" id="{A5098200-6EF1-4C2D-BE3F-F81972A7E9B4}"/>
              </a:ext>
            </a:extLst>
          </p:cNvPr>
          <p:cNvSpPr>
            <a:spLocks noGrp="1"/>
          </p:cNvSpPr>
          <p:nvPr>
            <p:ph type="body" sz="quarter" idx="36"/>
          </p:nvPr>
        </p:nvSpPr>
        <p:spPr/>
        <p:txBody>
          <a:bodyPr/>
          <a:lstStyle/>
          <a:p>
            <a:r>
              <a:rPr lang="en-US">
                <a:cs typeface="Calibri"/>
              </a:rPr>
              <a:t>Senior Consulting Database Specialist</a:t>
            </a:r>
            <a:endParaRPr lang="en-US"/>
          </a:p>
        </p:txBody>
      </p:sp>
      <p:sp>
        <p:nvSpPr>
          <p:cNvPr id="8" name="Title 7">
            <a:extLst>
              <a:ext uri="{FF2B5EF4-FFF2-40B4-BE49-F238E27FC236}">
                <a16:creationId xmlns:a16="http://schemas.microsoft.com/office/drawing/2014/main" id="{144CB1A5-FC45-45AC-954F-F5CC964AA8BA}"/>
              </a:ext>
            </a:extLst>
          </p:cNvPr>
          <p:cNvSpPr>
            <a:spLocks noGrp="1"/>
          </p:cNvSpPr>
          <p:nvPr>
            <p:ph type="title"/>
          </p:nvPr>
        </p:nvSpPr>
        <p:spPr/>
        <p:txBody>
          <a:bodyPr/>
          <a:lstStyle/>
          <a:p>
            <a:r>
              <a:rPr lang="en-US"/>
              <a:t>On the call today</a:t>
            </a:r>
          </a:p>
        </p:txBody>
      </p:sp>
      <p:sp>
        <p:nvSpPr>
          <p:cNvPr id="5" name="Date Placeholder 4">
            <a:extLst>
              <a:ext uri="{FF2B5EF4-FFF2-40B4-BE49-F238E27FC236}">
                <a16:creationId xmlns:a16="http://schemas.microsoft.com/office/drawing/2014/main" id="{70B7EF20-6DEB-4CAB-BABC-45360AB95D98}"/>
              </a:ext>
            </a:extLst>
          </p:cNvPr>
          <p:cNvSpPr>
            <a:spLocks noGrp="1"/>
          </p:cNvSpPr>
          <p:nvPr>
            <p:ph type="dt" sz="half" idx="37"/>
          </p:nvPr>
        </p:nvSpPr>
        <p:spPr/>
        <p:txBody>
          <a:bodyPr/>
          <a:lstStyle/>
          <a:p>
            <a:r>
              <a:rPr lang="en-US"/>
              <a:t>June 2021</a:t>
            </a:r>
          </a:p>
        </p:txBody>
      </p:sp>
      <p:sp>
        <p:nvSpPr>
          <p:cNvPr id="6" name="Footer Placeholder 5">
            <a:extLst>
              <a:ext uri="{FF2B5EF4-FFF2-40B4-BE49-F238E27FC236}">
                <a16:creationId xmlns:a16="http://schemas.microsoft.com/office/drawing/2014/main" id="{8408A216-FB55-46F8-B988-0EB95B70921E}"/>
              </a:ext>
            </a:extLst>
          </p:cNvPr>
          <p:cNvSpPr>
            <a:spLocks noGrp="1"/>
          </p:cNvSpPr>
          <p:nvPr>
            <p:ph type="ftr" sz="quarter" idx="38"/>
          </p:nvPr>
        </p:nvSpPr>
        <p:spPr/>
        <p:txBody>
          <a:bodyPr/>
          <a:lstStyle/>
          <a:p>
            <a:r>
              <a:rPr lang="en-US"/>
              <a:t>Virtual AskQC Office Hours: Evolution of a WorldCat Record</a:t>
            </a:r>
          </a:p>
        </p:txBody>
      </p:sp>
      <p:sp>
        <p:nvSpPr>
          <p:cNvPr id="7" name="Slide Number Placeholder 6">
            <a:extLst>
              <a:ext uri="{FF2B5EF4-FFF2-40B4-BE49-F238E27FC236}">
                <a16:creationId xmlns:a16="http://schemas.microsoft.com/office/drawing/2014/main" id="{3881C165-6E79-470B-9753-D23721BDC6F7}"/>
              </a:ext>
            </a:extLst>
          </p:cNvPr>
          <p:cNvSpPr>
            <a:spLocks noGrp="1"/>
          </p:cNvSpPr>
          <p:nvPr>
            <p:ph type="sldNum" sz="quarter" idx="39"/>
          </p:nvPr>
        </p:nvSpPr>
        <p:spPr/>
        <p:txBody>
          <a:bodyPr/>
          <a:lstStyle/>
          <a:p>
            <a:fld id="{42AC7B73-7B68-441A-8047-75BA31C9DB5A}" type="slidenum">
              <a:rPr lang="en-US" smtClean="0"/>
              <a:pPr/>
              <a:t>16</a:t>
            </a:fld>
            <a:endParaRPr lang="en-US"/>
          </a:p>
        </p:txBody>
      </p:sp>
    </p:spTree>
    <p:extLst>
      <p:ext uri="{BB962C8B-B14F-4D97-AF65-F5344CB8AC3E}">
        <p14:creationId xmlns:p14="http://schemas.microsoft.com/office/powerpoint/2010/main" val="933670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a:extLst>
              <a:ext uri="{FF2B5EF4-FFF2-40B4-BE49-F238E27FC236}">
                <a16:creationId xmlns:a16="http://schemas.microsoft.com/office/drawing/2014/main" id="{CED014B1-180A-44C1-BE33-AA536E7ACF93}"/>
              </a:ext>
            </a:extLst>
          </p:cNvPr>
          <p:cNvSpPr>
            <a:spLocks noGrp="1"/>
          </p:cNvSpPr>
          <p:nvPr>
            <p:ph sz="half" idx="1"/>
          </p:nvPr>
        </p:nvSpPr>
        <p:spPr>
          <a:xfrm>
            <a:off x="222210" y="1198798"/>
            <a:ext cx="4464090" cy="3426989"/>
          </a:xfrm>
        </p:spPr>
        <p:txBody>
          <a:bodyPr vert="horz" lIns="91440" tIns="45720" rIns="91440" bIns="45720" rtlCol="0" anchor="t">
            <a:normAutofit/>
          </a:bodyPr>
          <a:lstStyle/>
          <a:p>
            <a:pPr marL="0" indent="0">
              <a:buNone/>
            </a:pPr>
            <a:r>
              <a:rPr lang="en-US" b="1"/>
              <a:t>Next Virtual AskQC Office Hours</a:t>
            </a:r>
          </a:p>
          <a:p>
            <a:pPr marL="0" indent="0">
              <a:buNone/>
            </a:pPr>
            <a:r>
              <a:rPr lang="en-US"/>
              <a:t>Time &amp; Topic: TBD</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b="1"/>
          </a:p>
          <a:p>
            <a:pPr marL="0" indent="0">
              <a:buNone/>
            </a:pPr>
            <a:r>
              <a:rPr lang="en-US" b="1"/>
              <a:t>Registration and session links available at </a:t>
            </a:r>
            <a:r>
              <a:rPr lang="en-US" b="1">
                <a:hlinkClick r:id="rId3"/>
              </a:rPr>
              <a:t>oc.lc/askqc</a:t>
            </a:r>
            <a:endParaRPr lang="en-US" b="1">
              <a:cs typeface="Calibri"/>
            </a:endParaRPr>
          </a:p>
        </p:txBody>
      </p:sp>
      <p:sp>
        <p:nvSpPr>
          <p:cNvPr id="21" name="Date Placeholder 20">
            <a:extLst>
              <a:ext uri="{FF2B5EF4-FFF2-40B4-BE49-F238E27FC236}">
                <a16:creationId xmlns:a16="http://schemas.microsoft.com/office/drawing/2014/main" id="{5BB895EE-0B48-4671-A821-A9681E75550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June 2021</a:t>
            </a:r>
          </a:p>
        </p:txBody>
      </p:sp>
      <p:sp>
        <p:nvSpPr>
          <p:cNvPr id="22" name="Footer Placeholder 21">
            <a:extLst>
              <a:ext uri="{FF2B5EF4-FFF2-40B4-BE49-F238E27FC236}">
                <a16:creationId xmlns:a16="http://schemas.microsoft.com/office/drawing/2014/main" id="{2EEA334B-E294-4C9F-ACC3-ADDCF092D06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Virtual AskQC Office Hours: Evolution of a WorldCat Record</a:t>
            </a:r>
          </a:p>
        </p:txBody>
      </p:sp>
      <p:sp>
        <p:nvSpPr>
          <p:cNvPr id="2" name="Slide Number Placeholder 1">
            <a:extLst>
              <a:ext uri="{FF2B5EF4-FFF2-40B4-BE49-F238E27FC236}">
                <a16:creationId xmlns:a16="http://schemas.microsoft.com/office/drawing/2014/main" id="{FF33113C-5B89-4200-B58C-B63399E4FCB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2AC7B73-7B68-441A-8047-75BA31C9DB5A}"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23">
            <a:extLst>
              <a:ext uri="{FF2B5EF4-FFF2-40B4-BE49-F238E27FC236}">
                <a16:creationId xmlns:a16="http://schemas.microsoft.com/office/drawing/2014/main" id="{C3A5D0F6-F7C0-4DA2-B53C-C503E024D427}"/>
              </a:ext>
            </a:extLst>
          </p:cNvPr>
          <p:cNvSpPr>
            <a:spLocks noGrp="1"/>
          </p:cNvSpPr>
          <p:nvPr>
            <p:ph type="title"/>
          </p:nvPr>
        </p:nvSpPr>
        <p:spPr/>
        <p:txBody>
          <a:bodyPr/>
          <a:lstStyle/>
          <a:p>
            <a:r>
              <a:rPr lang="en-US"/>
              <a:t>Thank you!</a:t>
            </a:r>
          </a:p>
        </p:txBody>
      </p:sp>
      <p:sp>
        <p:nvSpPr>
          <p:cNvPr id="26" name="Content Placeholder 25">
            <a:extLst>
              <a:ext uri="{FF2B5EF4-FFF2-40B4-BE49-F238E27FC236}">
                <a16:creationId xmlns:a16="http://schemas.microsoft.com/office/drawing/2014/main" id="{A8134D42-9C95-420C-A151-8051504583CF}"/>
              </a:ext>
            </a:extLst>
          </p:cNvPr>
          <p:cNvSpPr>
            <a:spLocks noGrp="1"/>
          </p:cNvSpPr>
          <p:nvPr>
            <p:ph sz="half" idx="13"/>
          </p:nvPr>
        </p:nvSpPr>
        <p:spPr>
          <a:xfrm>
            <a:off x="4776395" y="1195204"/>
            <a:ext cx="4349750" cy="3425825"/>
          </a:xfrm>
        </p:spPr>
        <p:txBody>
          <a:bodyPr/>
          <a:lstStyle/>
          <a:p>
            <a:pPr marL="0" indent="0">
              <a:buNone/>
            </a:pPr>
            <a:r>
              <a:rPr lang="en-US"/>
              <a:t>Send cataloging policy questions at any time to </a:t>
            </a:r>
            <a:r>
              <a:rPr lang="en-US">
                <a:hlinkClick r:id="rId4"/>
              </a:rPr>
              <a:t>askqc@oclc.org</a:t>
            </a:r>
            <a:r>
              <a:rPr lang="en-US"/>
              <a:t> </a:t>
            </a:r>
          </a:p>
        </p:txBody>
      </p:sp>
      <p:cxnSp>
        <p:nvCxnSpPr>
          <p:cNvPr id="11" name="Straight Connector 10">
            <a:extLst>
              <a:ext uri="{FF2B5EF4-FFF2-40B4-BE49-F238E27FC236}">
                <a16:creationId xmlns:a16="http://schemas.microsoft.com/office/drawing/2014/main" id="{5C487023-382C-45D0-B13D-605A06022D21}"/>
              </a:ext>
            </a:extLst>
          </p:cNvPr>
          <p:cNvCxnSpPr>
            <a:cxnSpLocks/>
          </p:cNvCxnSpPr>
          <p:nvPr/>
        </p:nvCxnSpPr>
        <p:spPr>
          <a:xfrm>
            <a:off x="225405" y="2216484"/>
            <a:ext cx="43449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indoor, table, sitting, wooden&#10;&#10;Description automatically generated">
            <a:extLst>
              <a:ext uri="{FF2B5EF4-FFF2-40B4-BE49-F238E27FC236}">
                <a16:creationId xmlns:a16="http://schemas.microsoft.com/office/drawing/2014/main" id="{E28E06A0-B0F3-40A9-8A22-42065119E9D3}"/>
              </a:ext>
            </a:extLst>
          </p:cNvPr>
          <p:cNvPicPr>
            <a:picLocks noChangeAspect="1"/>
          </p:cNvPicPr>
          <p:nvPr/>
        </p:nvPicPr>
        <p:blipFill>
          <a:blip r:embed="rId5"/>
          <a:stretch>
            <a:fillRect/>
          </a:stretch>
        </p:blipFill>
        <p:spPr>
          <a:xfrm>
            <a:off x="4779570" y="1954620"/>
            <a:ext cx="3921909" cy="2622777"/>
          </a:xfrm>
          <a:prstGeom prst="rect">
            <a:avLst/>
          </a:prstGeom>
        </p:spPr>
      </p:pic>
      <p:sp>
        <p:nvSpPr>
          <p:cNvPr id="5" name="Rectangle 4">
            <a:extLst>
              <a:ext uri="{FF2B5EF4-FFF2-40B4-BE49-F238E27FC236}">
                <a16:creationId xmlns:a16="http://schemas.microsoft.com/office/drawing/2014/main" id="{12FD4D95-8FE6-4607-98D7-C8103250334B}"/>
              </a:ext>
            </a:extLst>
          </p:cNvPr>
          <p:cNvSpPr/>
          <p:nvPr/>
        </p:nvSpPr>
        <p:spPr>
          <a:xfrm>
            <a:off x="6396040" y="4316970"/>
            <a:ext cx="2305439" cy="261610"/>
          </a:xfrm>
          <a:prstGeom prst="rect">
            <a:avLst/>
          </a:prstGeom>
          <a:solidFill>
            <a:srgbClr val="030306"/>
          </a:solid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ple-system"/>
                <a:ea typeface="+mn-ea"/>
                <a:cs typeface="+mn-cs"/>
              </a:rPr>
              <a:t>Photo by </a:t>
            </a:r>
            <a:r>
              <a:rPr kumimoji="0" lang="en-US" sz="1100" b="0" i="0" u="none" strike="noStrike" kern="1200" cap="none" spc="0" normalizeH="0" baseline="0" noProof="0">
                <a:ln>
                  <a:noFill/>
                </a:ln>
                <a:solidFill>
                  <a:prstClr val="white"/>
                </a:solidFill>
                <a:effectLst/>
                <a:uLnTx/>
                <a:uFillTx/>
                <a:latin typeface="-apple-system"/>
                <a:ea typeface="+mn-ea"/>
                <a:cs typeface="+mn-cs"/>
                <a:hlinkClick r:id="rId6">
                  <a:extLst>
                    <a:ext uri="{A12FA001-AC4F-418D-AE19-62706E023703}">
                      <ahyp:hlinkClr xmlns:ahyp="http://schemas.microsoft.com/office/drawing/2018/hyperlinkcolor" val="tx"/>
                    </a:ext>
                  </a:extLst>
                </a:hlinkClick>
              </a:rPr>
              <a:t>Eric </a:t>
            </a:r>
            <a:r>
              <a:rPr kumimoji="0" lang="en-US" sz="1100" b="0" i="0" u="none" strike="noStrike" kern="1200" cap="none" spc="0" normalizeH="0" baseline="0" noProof="0" err="1">
                <a:ln>
                  <a:noFill/>
                </a:ln>
                <a:solidFill>
                  <a:prstClr val="white"/>
                </a:solidFill>
                <a:effectLst/>
                <a:uLnTx/>
                <a:uFillTx/>
                <a:latin typeface="-apple-system"/>
                <a:ea typeface="+mn-ea"/>
                <a:cs typeface="+mn-cs"/>
                <a:hlinkClick r:id="rId6">
                  <a:extLst>
                    <a:ext uri="{A12FA001-AC4F-418D-AE19-62706E023703}">
                      <ahyp:hlinkClr xmlns:ahyp="http://schemas.microsoft.com/office/drawing/2018/hyperlinkcolor" val="tx"/>
                    </a:ext>
                  </a:extLst>
                </a:hlinkClick>
              </a:rPr>
              <a:t>Rothermel</a:t>
            </a:r>
            <a:r>
              <a:rPr kumimoji="0" lang="en-US" sz="1100" b="0" i="0" u="none" strike="noStrike" kern="1200" cap="none" spc="0" normalizeH="0" baseline="0" noProof="0">
                <a:ln>
                  <a:noFill/>
                </a:ln>
                <a:solidFill>
                  <a:prstClr val="white"/>
                </a:solidFill>
                <a:effectLst/>
                <a:uLnTx/>
                <a:uFillTx/>
                <a:latin typeface="-apple-system"/>
                <a:ea typeface="+mn-ea"/>
                <a:cs typeface="+mn-cs"/>
              </a:rPr>
              <a:t> on </a:t>
            </a:r>
            <a:r>
              <a:rPr kumimoji="0" lang="en-US" sz="1100" b="0" i="0" u="none" strike="noStrike" kern="1200" cap="none" spc="0" normalizeH="0" baseline="0" noProof="0" err="1">
                <a:ln>
                  <a:noFill/>
                </a:ln>
                <a:solidFill>
                  <a:prstClr val="white"/>
                </a:solidFill>
                <a:effectLst/>
                <a:uLnTx/>
                <a:uFillTx/>
                <a:latin typeface="-apple-system"/>
                <a:ea typeface="+mn-ea"/>
                <a:cs typeface="+mn-cs"/>
                <a:hlinkClick r:id="rId7">
                  <a:extLst>
                    <a:ext uri="{A12FA001-AC4F-418D-AE19-62706E023703}">
                      <ahyp:hlinkClr xmlns:ahyp="http://schemas.microsoft.com/office/drawing/2018/hyperlinkcolor" val="tx"/>
                    </a:ext>
                  </a:extLst>
                </a:hlinkClick>
              </a:rPr>
              <a:t>Unsplash</a:t>
            </a: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11790570-08D2-4EC3-98A0-4FBE1AE2EF44}"/>
              </a:ext>
            </a:extLst>
          </p:cNvPr>
          <p:cNvCxnSpPr>
            <a:cxnSpLocks/>
          </p:cNvCxnSpPr>
          <p:nvPr/>
        </p:nvCxnSpPr>
        <p:spPr>
          <a:xfrm>
            <a:off x="222210" y="3521409"/>
            <a:ext cx="43449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115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8D543C-EBB5-48B4-BD22-B33A407EA2B2}"/>
              </a:ext>
            </a:extLst>
          </p:cNvPr>
          <p:cNvSpPr>
            <a:spLocks noGrp="1"/>
          </p:cNvSpPr>
          <p:nvPr>
            <p:ph type="title"/>
          </p:nvPr>
        </p:nvSpPr>
        <p:spPr/>
        <p:txBody>
          <a:bodyPr/>
          <a:lstStyle/>
          <a:p>
            <a:r>
              <a:rPr lang="en-US"/>
              <a:t>Housekeeping</a:t>
            </a:r>
          </a:p>
        </p:txBody>
      </p:sp>
      <p:sp>
        <p:nvSpPr>
          <p:cNvPr id="10" name="Content Placeholder 9">
            <a:extLst>
              <a:ext uri="{FF2B5EF4-FFF2-40B4-BE49-F238E27FC236}">
                <a16:creationId xmlns:a16="http://schemas.microsoft.com/office/drawing/2014/main" id="{8CE5149C-24BC-4E13-BDA1-23183AADE8EF}"/>
              </a:ext>
            </a:extLst>
          </p:cNvPr>
          <p:cNvSpPr>
            <a:spLocks noGrp="1"/>
          </p:cNvSpPr>
          <p:nvPr>
            <p:ph sz="half" idx="1"/>
          </p:nvPr>
        </p:nvSpPr>
        <p:spPr/>
        <p:txBody>
          <a:bodyPr/>
          <a:lstStyle/>
          <a:p>
            <a:pPr marL="0" indent="0">
              <a:buNone/>
            </a:pPr>
            <a:r>
              <a:rPr lang="en-US"/>
              <a:t>This session is being recorded</a:t>
            </a:r>
          </a:p>
        </p:txBody>
      </p:sp>
      <p:pic>
        <p:nvPicPr>
          <p:cNvPr id="5" name="Content Placeholder 4" descr="A person holding a guitar&#10;&#10;Description automatically generated">
            <a:extLst>
              <a:ext uri="{FF2B5EF4-FFF2-40B4-BE49-F238E27FC236}">
                <a16:creationId xmlns:a16="http://schemas.microsoft.com/office/drawing/2014/main" id="{B2475B5B-BC5B-4F0A-95D3-F5F55767C39F}"/>
              </a:ext>
            </a:extLst>
          </p:cNvPr>
          <p:cNvPicPr>
            <a:picLocks noGrp="1" noChangeAspect="1"/>
          </p:cNvPicPr>
          <p:nvPr>
            <p:ph sz="half" idx="2"/>
          </p:nvPr>
        </p:nvPicPr>
        <p:blipFill>
          <a:blip r:embed="rId3"/>
          <a:stretch>
            <a:fillRect/>
          </a:stretch>
        </p:blipFill>
        <p:spPr>
          <a:xfrm>
            <a:off x="4352002" y="389253"/>
            <a:ext cx="4553965" cy="3836517"/>
          </a:xfrm>
          <a:ln>
            <a:solidFill>
              <a:schemeClr val="tx1">
                <a:lumMod val="50000"/>
                <a:lumOff val="50000"/>
              </a:schemeClr>
            </a:solidFill>
          </a:ln>
        </p:spPr>
      </p:pic>
      <p:sp>
        <p:nvSpPr>
          <p:cNvPr id="6" name="Date Placeholder 5">
            <a:extLst>
              <a:ext uri="{FF2B5EF4-FFF2-40B4-BE49-F238E27FC236}">
                <a16:creationId xmlns:a16="http://schemas.microsoft.com/office/drawing/2014/main" id="{337C63B5-569E-46B6-AE9C-8C66D8C8AF2B}"/>
              </a:ext>
            </a:extLst>
          </p:cNvPr>
          <p:cNvSpPr>
            <a:spLocks noGrp="1"/>
          </p:cNvSpPr>
          <p:nvPr>
            <p:ph type="dt" sz="half" idx="10"/>
          </p:nvPr>
        </p:nvSpPr>
        <p:spPr/>
        <p:txBody>
          <a:bodyPr/>
          <a:lstStyle/>
          <a:p>
            <a:r>
              <a:rPr lang="en-US"/>
              <a:t>June 2021</a:t>
            </a:r>
          </a:p>
        </p:txBody>
      </p:sp>
      <p:sp>
        <p:nvSpPr>
          <p:cNvPr id="7" name="Footer Placeholder 6">
            <a:extLst>
              <a:ext uri="{FF2B5EF4-FFF2-40B4-BE49-F238E27FC236}">
                <a16:creationId xmlns:a16="http://schemas.microsoft.com/office/drawing/2014/main" id="{E804B5DF-A4FA-4029-9F72-59078F7225DA}"/>
              </a:ext>
            </a:extLst>
          </p:cNvPr>
          <p:cNvSpPr>
            <a:spLocks noGrp="1"/>
          </p:cNvSpPr>
          <p:nvPr>
            <p:ph type="ftr" sz="quarter" idx="11"/>
          </p:nvPr>
        </p:nvSpPr>
        <p:spPr/>
        <p:txBody>
          <a:bodyPr/>
          <a:lstStyle/>
          <a:p>
            <a:r>
              <a:rPr lang="en-US"/>
              <a:t>Virtual AskQC Office Hours: Evolution of a WorldCat Record</a:t>
            </a:r>
          </a:p>
        </p:txBody>
      </p:sp>
      <p:sp>
        <p:nvSpPr>
          <p:cNvPr id="2" name="Slide Number Placeholder 1">
            <a:extLst>
              <a:ext uri="{FF2B5EF4-FFF2-40B4-BE49-F238E27FC236}">
                <a16:creationId xmlns:a16="http://schemas.microsoft.com/office/drawing/2014/main" id="{18497F7E-8C74-4521-B764-585C907C318D}"/>
              </a:ext>
            </a:extLst>
          </p:cNvPr>
          <p:cNvSpPr>
            <a:spLocks noGrp="1"/>
          </p:cNvSpPr>
          <p:nvPr>
            <p:ph type="sldNum" sz="quarter" idx="12"/>
          </p:nvPr>
        </p:nvSpPr>
        <p:spPr/>
        <p:txBody>
          <a:bodyPr/>
          <a:lstStyle/>
          <a:p>
            <a:fld id="{42AC7B73-7B68-441A-8047-75BA31C9DB5A}" type="slidenum">
              <a:rPr lang="en-US" smtClean="0"/>
              <a:pPr/>
              <a:t>2</a:t>
            </a:fld>
            <a:endParaRPr lang="en-US"/>
          </a:p>
        </p:txBody>
      </p:sp>
    </p:spTree>
    <p:extLst>
      <p:ext uri="{BB962C8B-B14F-4D97-AF65-F5344CB8AC3E}">
        <p14:creationId xmlns:p14="http://schemas.microsoft.com/office/powerpoint/2010/main" val="3554375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8D543C-EBB5-48B4-BD22-B33A407EA2B2}"/>
              </a:ext>
            </a:extLst>
          </p:cNvPr>
          <p:cNvSpPr>
            <a:spLocks noGrp="1"/>
          </p:cNvSpPr>
          <p:nvPr>
            <p:ph type="title"/>
          </p:nvPr>
        </p:nvSpPr>
        <p:spPr/>
        <p:txBody>
          <a:bodyPr/>
          <a:lstStyle/>
          <a:p>
            <a:r>
              <a:rPr lang="en-US"/>
              <a:t>Housekeeping</a:t>
            </a:r>
          </a:p>
        </p:txBody>
      </p:sp>
      <p:sp>
        <p:nvSpPr>
          <p:cNvPr id="10" name="Content Placeholder 9">
            <a:extLst>
              <a:ext uri="{FF2B5EF4-FFF2-40B4-BE49-F238E27FC236}">
                <a16:creationId xmlns:a16="http://schemas.microsoft.com/office/drawing/2014/main" id="{8CE5149C-24BC-4E13-BDA1-23183AADE8EF}"/>
              </a:ext>
            </a:extLst>
          </p:cNvPr>
          <p:cNvSpPr>
            <a:spLocks noGrp="1"/>
          </p:cNvSpPr>
          <p:nvPr>
            <p:ph sz="half" idx="1"/>
          </p:nvPr>
        </p:nvSpPr>
        <p:spPr/>
        <p:txBody>
          <a:bodyPr/>
          <a:lstStyle/>
          <a:p>
            <a:pPr marL="0" indent="0">
              <a:buNone/>
            </a:pPr>
            <a:r>
              <a:rPr lang="en-US">
                <a:solidFill>
                  <a:schemeClr val="bg2">
                    <a:lumMod val="75000"/>
                  </a:schemeClr>
                </a:solidFill>
              </a:rPr>
              <a:t>This session is being recorded</a:t>
            </a:r>
          </a:p>
          <a:p>
            <a:pPr marL="0" indent="0">
              <a:buNone/>
            </a:pPr>
            <a:r>
              <a:rPr lang="en-US"/>
              <a:t>All session recordings, slides, and notes are available at </a:t>
            </a:r>
            <a:r>
              <a:rPr lang="en-US">
                <a:hlinkClick r:id="rId2"/>
              </a:rPr>
              <a:t>oc.lc/askqc</a:t>
            </a:r>
            <a:endParaRPr lang="en-US"/>
          </a:p>
        </p:txBody>
      </p:sp>
      <p:sp>
        <p:nvSpPr>
          <p:cNvPr id="6" name="Date Placeholder 5">
            <a:extLst>
              <a:ext uri="{FF2B5EF4-FFF2-40B4-BE49-F238E27FC236}">
                <a16:creationId xmlns:a16="http://schemas.microsoft.com/office/drawing/2014/main" id="{337C63B5-569E-46B6-AE9C-8C66D8C8AF2B}"/>
              </a:ext>
            </a:extLst>
          </p:cNvPr>
          <p:cNvSpPr>
            <a:spLocks noGrp="1"/>
          </p:cNvSpPr>
          <p:nvPr>
            <p:ph type="dt" sz="half" idx="10"/>
          </p:nvPr>
        </p:nvSpPr>
        <p:spPr/>
        <p:txBody>
          <a:bodyPr/>
          <a:lstStyle/>
          <a:p>
            <a:r>
              <a:rPr lang="en-US"/>
              <a:t>June 2021</a:t>
            </a:r>
          </a:p>
        </p:txBody>
      </p:sp>
      <p:sp>
        <p:nvSpPr>
          <p:cNvPr id="7" name="Footer Placeholder 6">
            <a:extLst>
              <a:ext uri="{FF2B5EF4-FFF2-40B4-BE49-F238E27FC236}">
                <a16:creationId xmlns:a16="http://schemas.microsoft.com/office/drawing/2014/main" id="{E804B5DF-A4FA-4029-9F72-59078F7225DA}"/>
              </a:ext>
            </a:extLst>
          </p:cNvPr>
          <p:cNvSpPr>
            <a:spLocks noGrp="1"/>
          </p:cNvSpPr>
          <p:nvPr>
            <p:ph type="ftr" sz="quarter" idx="11"/>
          </p:nvPr>
        </p:nvSpPr>
        <p:spPr/>
        <p:txBody>
          <a:bodyPr/>
          <a:lstStyle/>
          <a:p>
            <a:r>
              <a:rPr lang="en-US"/>
              <a:t>Virtual AskQC Office Hours: Evolution of a WorldCat Record</a:t>
            </a:r>
          </a:p>
        </p:txBody>
      </p:sp>
      <p:sp>
        <p:nvSpPr>
          <p:cNvPr id="2" name="Slide Number Placeholder 1">
            <a:extLst>
              <a:ext uri="{FF2B5EF4-FFF2-40B4-BE49-F238E27FC236}">
                <a16:creationId xmlns:a16="http://schemas.microsoft.com/office/drawing/2014/main" id="{DCF08608-9179-4238-9829-7B8C2B01AF6B}"/>
              </a:ext>
            </a:extLst>
          </p:cNvPr>
          <p:cNvSpPr>
            <a:spLocks noGrp="1"/>
          </p:cNvSpPr>
          <p:nvPr>
            <p:ph type="sldNum" sz="quarter" idx="12"/>
          </p:nvPr>
        </p:nvSpPr>
        <p:spPr/>
        <p:txBody>
          <a:bodyPr/>
          <a:lstStyle/>
          <a:p>
            <a:fld id="{42AC7B73-7B68-441A-8047-75BA31C9DB5A}" type="slidenum">
              <a:rPr lang="en-US" smtClean="0"/>
              <a:pPr/>
              <a:t>3</a:t>
            </a:fld>
            <a:endParaRPr lang="en-US"/>
          </a:p>
        </p:txBody>
      </p:sp>
      <p:pic>
        <p:nvPicPr>
          <p:cNvPr id="11" name="Picture 10">
            <a:extLst>
              <a:ext uri="{FF2B5EF4-FFF2-40B4-BE49-F238E27FC236}">
                <a16:creationId xmlns:a16="http://schemas.microsoft.com/office/drawing/2014/main" id="{8CF95E50-EAD4-4531-A241-29D34096EEA8}"/>
              </a:ext>
            </a:extLst>
          </p:cNvPr>
          <p:cNvPicPr>
            <a:picLocks noChangeAspect="1"/>
          </p:cNvPicPr>
          <p:nvPr/>
        </p:nvPicPr>
        <p:blipFill>
          <a:blip r:embed="rId3"/>
          <a:stretch>
            <a:fillRect/>
          </a:stretch>
        </p:blipFill>
        <p:spPr>
          <a:xfrm>
            <a:off x="4629152" y="202823"/>
            <a:ext cx="4163107" cy="4323425"/>
          </a:xfrm>
          <a:prstGeom prst="rect">
            <a:avLst/>
          </a:prstGeom>
          <a:ln>
            <a:solidFill>
              <a:schemeClr val="tx1">
                <a:lumMod val="50000"/>
                <a:lumOff val="50000"/>
              </a:schemeClr>
            </a:solidFill>
          </a:ln>
        </p:spPr>
      </p:pic>
    </p:spTree>
    <p:extLst>
      <p:ext uri="{BB962C8B-B14F-4D97-AF65-F5344CB8AC3E}">
        <p14:creationId xmlns:p14="http://schemas.microsoft.com/office/powerpoint/2010/main" val="2066196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8D543C-EBB5-48B4-BD22-B33A407EA2B2}"/>
              </a:ext>
            </a:extLst>
          </p:cNvPr>
          <p:cNvSpPr>
            <a:spLocks noGrp="1"/>
          </p:cNvSpPr>
          <p:nvPr>
            <p:ph type="title"/>
          </p:nvPr>
        </p:nvSpPr>
        <p:spPr/>
        <p:txBody>
          <a:bodyPr/>
          <a:lstStyle/>
          <a:p>
            <a:r>
              <a:rPr lang="en-US"/>
              <a:t>Housekeeping</a:t>
            </a:r>
          </a:p>
        </p:txBody>
      </p:sp>
      <p:sp>
        <p:nvSpPr>
          <p:cNvPr id="10" name="Content Placeholder 9">
            <a:extLst>
              <a:ext uri="{FF2B5EF4-FFF2-40B4-BE49-F238E27FC236}">
                <a16:creationId xmlns:a16="http://schemas.microsoft.com/office/drawing/2014/main" id="{8CE5149C-24BC-4E13-BDA1-23183AADE8EF}"/>
              </a:ext>
            </a:extLst>
          </p:cNvPr>
          <p:cNvSpPr>
            <a:spLocks noGrp="1"/>
          </p:cNvSpPr>
          <p:nvPr>
            <p:ph sz="half" idx="1"/>
          </p:nvPr>
        </p:nvSpPr>
        <p:spPr/>
        <p:txBody>
          <a:bodyPr/>
          <a:lstStyle/>
          <a:p>
            <a:pPr marL="0" indent="0">
              <a:buNone/>
            </a:pPr>
            <a:r>
              <a:rPr lang="en-US">
                <a:solidFill>
                  <a:schemeClr val="bg2">
                    <a:lumMod val="75000"/>
                  </a:schemeClr>
                </a:solidFill>
              </a:rPr>
              <a:t>This session is being recorded</a:t>
            </a:r>
          </a:p>
          <a:p>
            <a:pPr marL="0" indent="0">
              <a:buNone/>
            </a:pPr>
            <a:r>
              <a:rPr lang="en-US">
                <a:solidFill>
                  <a:srgbClr val="AFABAB"/>
                </a:solidFill>
              </a:rPr>
              <a:t>All session recordings, slides, and notes are available at </a:t>
            </a:r>
            <a:r>
              <a:rPr lang="en-US">
                <a:solidFill>
                  <a:srgbClr val="AFABAB"/>
                </a:solidFill>
                <a:hlinkClick r:id="rId2">
                  <a:extLst>
                    <a:ext uri="{A12FA001-AC4F-418D-AE19-62706E023703}">
                      <ahyp:hlinkClr xmlns:ahyp="http://schemas.microsoft.com/office/drawing/2018/hyperlinkcolor" val="tx"/>
                    </a:ext>
                  </a:extLst>
                </a:hlinkClick>
              </a:rPr>
              <a:t>oc.lc/askqc</a:t>
            </a:r>
            <a:endParaRPr lang="en-US">
              <a:solidFill>
                <a:srgbClr val="AFABAB"/>
              </a:solidFill>
            </a:endParaRPr>
          </a:p>
          <a:p>
            <a:pPr marL="0" indent="0">
              <a:buNone/>
            </a:pPr>
            <a:r>
              <a:rPr lang="en-US"/>
              <a:t>Enter questions in chat to “Everyone” at any time during the presentation</a:t>
            </a:r>
          </a:p>
        </p:txBody>
      </p:sp>
      <p:sp>
        <p:nvSpPr>
          <p:cNvPr id="6" name="Date Placeholder 5">
            <a:extLst>
              <a:ext uri="{FF2B5EF4-FFF2-40B4-BE49-F238E27FC236}">
                <a16:creationId xmlns:a16="http://schemas.microsoft.com/office/drawing/2014/main" id="{337C63B5-569E-46B6-AE9C-8C66D8C8AF2B}"/>
              </a:ext>
            </a:extLst>
          </p:cNvPr>
          <p:cNvSpPr>
            <a:spLocks noGrp="1"/>
          </p:cNvSpPr>
          <p:nvPr>
            <p:ph type="dt" sz="half" idx="10"/>
          </p:nvPr>
        </p:nvSpPr>
        <p:spPr/>
        <p:txBody>
          <a:bodyPr/>
          <a:lstStyle/>
          <a:p>
            <a:r>
              <a:rPr lang="en-US"/>
              <a:t>June 2021</a:t>
            </a:r>
          </a:p>
        </p:txBody>
      </p:sp>
      <p:sp>
        <p:nvSpPr>
          <p:cNvPr id="7" name="Footer Placeholder 6">
            <a:extLst>
              <a:ext uri="{FF2B5EF4-FFF2-40B4-BE49-F238E27FC236}">
                <a16:creationId xmlns:a16="http://schemas.microsoft.com/office/drawing/2014/main" id="{E804B5DF-A4FA-4029-9F72-59078F7225DA}"/>
              </a:ext>
            </a:extLst>
          </p:cNvPr>
          <p:cNvSpPr>
            <a:spLocks noGrp="1"/>
          </p:cNvSpPr>
          <p:nvPr>
            <p:ph type="ftr" sz="quarter" idx="11"/>
          </p:nvPr>
        </p:nvSpPr>
        <p:spPr/>
        <p:txBody>
          <a:bodyPr/>
          <a:lstStyle/>
          <a:p>
            <a:r>
              <a:rPr lang="en-US"/>
              <a:t>Virtual AskQC Office Hours: Evolution of a WorldCat Record</a:t>
            </a:r>
          </a:p>
        </p:txBody>
      </p:sp>
      <p:sp>
        <p:nvSpPr>
          <p:cNvPr id="2" name="Slide Number Placeholder 1">
            <a:extLst>
              <a:ext uri="{FF2B5EF4-FFF2-40B4-BE49-F238E27FC236}">
                <a16:creationId xmlns:a16="http://schemas.microsoft.com/office/drawing/2014/main" id="{DCF08608-9179-4238-9829-7B8C2B01AF6B}"/>
              </a:ext>
            </a:extLst>
          </p:cNvPr>
          <p:cNvSpPr>
            <a:spLocks noGrp="1"/>
          </p:cNvSpPr>
          <p:nvPr>
            <p:ph type="sldNum" sz="quarter" idx="12"/>
          </p:nvPr>
        </p:nvSpPr>
        <p:spPr/>
        <p:txBody>
          <a:bodyPr/>
          <a:lstStyle/>
          <a:p>
            <a:fld id="{42AC7B73-7B68-441A-8047-75BA31C9DB5A}" type="slidenum">
              <a:rPr lang="en-US" smtClean="0"/>
              <a:pPr/>
              <a:t>4</a:t>
            </a:fld>
            <a:endParaRPr lang="en-US"/>
          </a:p>
        </p:txBody>
      </p:sp>
      <p:pic>
        <p:nvPicPr>
          <p:cNvPr id="8" name="Picture 7">
            <a:extLst>
              <a:ext uri="{FF2B5EF4-FFF2-40B4-BE49-F238E27FC236}">
                <a16:creationId xmlns:a16="http://schemas.microsoft.com/office/drawing/2014/main" id="{BAE6AED9-822F-4F8B-B6DA-EE4F40687CEC}"/>
              </a:ext>
            </a:extLst>
          </p:cNvPr>
          <p:cNvPicPr>
            <a:picLocks noChangeAspect="1"/>
          </p:cNvPicPr>
          <p:nvPr/>
        </p:nvPicPr>
        <p:blipFill>
          <a:blip r:embed="rId3"/>
          <a:stretch>
            <a:fillRect/>
          </a:stretch>
        </p:blipFill>
        <p:spPr>
          <a:xfrm>
            <a:off x="4913097" y="148590"/>
            <a:ext cx="3602253" cy="4484133"/>
          </a:xfrm>
          <a:prstGeom prst="rect">
            <a:avLst/>
          </a:prstGeom>
          <a:ln>
            <a:solidFill>
              <a:schemeClr val="tx1">
                <a:lumMod val="50000"/>
                <a:lumOff val="50000"/>
              </a:schemeClr>
            </a:solidFill>
          </a:ln>
        </p:spPr>
      </p:pic>
    </p:spTree>
    <p:extLst>
      <p:ext uri="{BB962C8B-B14F-4D97-AF65-F5344CB8AC3E}">
        <p14:creationId xmlns:p14="http://schemas.microsoft.com/office/powerpoint/2010/main" val="2151655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8D543C-EBB5-48B4-BD22-B33A407EA2B2}"/>
              </a:ext>
            </a:extLst>
          </p:cNvPr>
          <p:cNvSpPr>
            <a:spLocks noGrp="1"/>
          </p:cNvSpPr>
          <p:nvPr>
            <p:ph type="title"/>
          </p:nvPr>
        </p:nvSpPr>
        <p:spPr/>
        <p:txBody>
          <a:bodyPr/>
          <a:lstStyle/>
          <a:p>
            <a:r>
              <a:rPr lang="en-US"/>
              <a:t>Housekeeping</a:t>
            </a:r>
          </a:p>
        </p:txBody>
      </p:sp>
      <p:sp>
        <p:nvSpPr>
          <p:cNvPr id="10" name="Content Placeholder 9">
            <a:extLst>
              <a:ext uri="{FF2B5EF4-FFF2-40B4-BE49-F238E27FC236}">
                <a16:creationId xmlns:a16="http://schemas.microsoft.com/office/drawing/2014/main" id="{8CE5149C-24BC-4E13-BDA1-23183AADE8EF}"/>
              </a:ext>
            </a:extLst>
          </p:cNvPr>
          <p:cNvSpPr>
            <a:spLocks noGrp="1"/>
          </p:cNvSpPr>
          <p:nvPr>
            <p:ph sz="half" idx="1"/>
          </p:nvPr>
        </p:nvSpPr>
        <p:spPr/>
        <p:txBody>
          <a:bodyPr>
            <a:normAutofit/>
          </a:bodyPr>
          <a:lstStyle/>
          <a:p>
            <a:pPr marL="0" indent="0">
              <a:buNone/>
            </a:pPr>
            <a:r>
              <a:rPr lang="en-US">
                <a:solidFill>
                  <a:schemeClr val="bg2">
                    <a:lumMod val="75000"/>
                  </a:schemeClr>
                </a:solidFill>
              </a:rPr>
              <a:t>This session is being recorded</a:t>
            </a:r>
          </a:p>
          <a:p>
            <a:pPr marL="0" indent="0">
              <a:buNone/>
            </a:pPr>
            <a:r>
              <a:rPr lang="en-US">
                <a:solidFill>
                  <a:schemeClr val="bg2">
                    <a:lumMod val="75000"/>
                  </a:schemeClr>
                </a:solidFill>
              </a:rPr>
              <a:t>All session recordings, slides, and notes are available at </a:t>
            </a:r>
            <a:r>
              <a:rPr lang="en-US">
                <a:solidFill>
                  <a:schemeClr val="bg2">
                    <a:lumMod val="75000"/>
                  </a:schemeClr>
                </a:solidFill>
                <a:hlinkClick r:id="rId2">
                  <a:extLst>
                    <a:ext uri="{A12FA001-AC4F-418D-AE19-62706E023703}">
                      <ahyp:hlinkClr xmlns:ahyp="http://schemas.microsoft.com/office/drawing/2018/hyperlinkcolor" val="tx"/>
                    </a:ext>
                  </a:extLst>
                </a:hlinkClick>
              </a:rPr>
              <a:t>oc.lc/askqc</a:t>
            </a:r>
            <a:endParaRPr lang="en-US">
              <a:solidFill>
                <a:schemeClr val="bg2">
                  <a:lumMod val="75000"/>
                </a:schemeClr>
              </a:solidFill>
            </a:endParaRPr>
          </a:p>
          <a:p>
            <a:pPr marL="0" indent="0">
              <a:buNone/>
            </a:pPr>
            <a:r>
              <a:rPr lang="en-US">
                <a:solidFill>
                  <a:srgbClr val="AFABAB"/>
                </a:solidFill>
              </a:rPr>
              <a:t>Enter questions in chat to “Everyone” at any time during the presentation.</a:t>
            </a:r>
          </a:p>
          <a:p>
            <a:pPr marL="0" indent="0">
              <a:buNone/>
            </a:pPr>
            <a:r>
              <a:rPr lang="en-US"/>
              <a:t>After the session, you will be directed to a brief, optional survey</a:t>
            </a:r>
          </a:p>
        </p:txBody>
      </p:sp>
      <p:pic>
        <p:nvPicPr>
          <p:cNvPr id="3" name="Content Placeholder 2" descr="A screenshot of text&#10;&#10;Description automatically generated">
            <a:extLst>
              <a:ext uri="{FF2B5EF4-FFF2-40B4-BE49-F238E27FC236}">
                <a16:creationId xmlns:a16="http://schemas.microsoft.com/office/drawing/2014/main" id="{D6036123-BDAC-4C9B-9EF6-7B6CBD194C1C}"/>
              </a:ext>
            </a:extLst>
          </p:cNvPr>
          <p:cNvPicPr>
            <a:picLocks noGrp="1" noChangeAspect="1"/>
          </p:cNvPicPr>
          <p:nvPr>
            <p:ph sz="half" idx="2"/>
          </p:nvPr>
        </p:nvPicPr>
        <p:blipFill>
          <a:blip r:embed="rId3"/>
          <a:stretch>
            <a:fillRect/>
          </a:stretch>
        </p:blipFill>
        <p:spPr>
          <a:xfrm>
            <a:off x="4629150" y="634714"/>
            <a:ext cx="3886200" cy="3693096"/>
          </a:xfrm>
          <a:ln>
            <a:solidFill>
              <a:schemeClr val="tx1">
                <a:lumMod val="50000"/>
                <a:lumOff val="50000"/>
              </a:schemeClr>
            </a:solidFill>
          </a:ln>
        </p:spPr>
      </p:pic>
      <p:sp>
        <p:nvSpPr>
          <p:cNvPr id="6" name="Date Placeholder 5">
            <a:extLst>
              <a:ext uri="{FF2B5EF4-FFF2-40B4-BE49-F238E27FC236}">
                <a16:creationId xmlns:a16="http://schemas.microsoft.com/office/drawing/2014/main" id="{337C63B5-569E-46B6-AE9C-8C66D8C8AF2B}"/>
              </a:ext>
            </a:extLst>
          </p:cNvPr>
          <p:cNvSpPr>
            <a:spLocks noGrp="1"/>
          </p:cNvSpPr>
          <p:nvPr>
            <p:ph type="dt" sz="half" idx="10"/>
          </p:nvPr>
        </p:nvSpPr>
        <p:spPr/>
        <p:txBody>
          <a:bodyPr/>
          <a:lstStyle/>
          <a:p>
            <a:r>
              <a:rPr lang="en-US"/>
              <a:t>June 2021</a:t>
            </a:r>
          </a:p>
        </p:txBody>
      </p:sp>
      <p:sp>
        <p:nvSpPr>
          <p:cNvPr id="7" name="Footer Placeholder 6">
            <a:extLst>
              <a:ext uri="{FF2B5EF4-FFF2-40B4-BE49-F238E27FC236}">
                <a16:creationId xmlns:a16="http://schemas.microsoft.com/office/drawing/2014/main" id="{E804B5DF-A4FA-4029-9F72-59078F7225DA}"/>
              </a:ext>
            </a:extLst>
          </p:cNvPr>
          <p:cNvSpPr>
            <a:spLocks noGrp="1"/>
          </p:cNvSpPr>
          <p:nvPr>
            <p:ph type="ftr" sz="quarter" idx="11"/>
          </p:nvPr>
        </p:nvSpPr>
        <p:spPr/>
        <p:txBody>
          <a:bodyPr/>
          <a:lstStyle/>
          <a:p>
            <a:r>
              <a:rPr lang="en-US"/>
              <a:t>Virtual AskQC Office Hours: Evolution of a WorldCat Record</a:t>
            </a:r>
          </a:p>
        </p:txBody>
      </p:sp>
      <p:sp>
        <p:nvSpPr>
          <p:cNvPr id="2" name="Slide Number Placeholder 1">
            <a:extLst>
              <a:ext uri="{FF2B5EF4-FFF2-40B4-BE49-F238E27FC236}">
                <a16:creationId xmlns:a16="http://schemas.microsoft.com/office/drawing/2014/main" id="{9087B49B-300F-4AC7-A8C5-67756AB1B104}"/>
              </a:ext>
            </a:extLst>
          </p:cNvPr>
          <p:cNvSpPr>
            <a:spLocks noGrp="1"/>
          </p:cNvSpPr>
          <p:nvPr>
            <p:ph type="sldNum" sz="quarter" idx="12"/>
          </p:nvPr>
        </p:nvSpPr>
        <p:spPr/>
        <p:txBody>
          <a:bodyPr/>
          <a:lstStyle/>
          <a:p>
            <a:fld id="{42AC7B73-7B68-441A-8047-75BA31C9DB5A}" type="slidenum">
              <a:rPr lang="en-US" smtClean="0"/>
              <a:pPr/>
              <a:t>5</a:t>
            </a:fld>
            <a:endParaRPr lang="en-US"/>
          </a:p>
        </p:txBody>
      </p:sp>
    </p:spTree>
    <p:extLst>
      <p:ext uri="{BB962C8B-B14F-4D97-AF65-F5344CB8AC3E}">
        <p14:creationId xmlns:p14="http://schemas.microsoft.com/office/powerpoint/2010/main" val="1311269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8DD3D2E-77CE-45F6-A138-785F41D1A442}"/>
              </a:ext>
            </a:extLst>
          </p:cNvPr>
          <p:cNvPicPr>
            <a:picLocks noGrp="1" noChangeAspect="1"/>
          </p:cNvPicPr>
          <p:nvPr>
            <p:ph type="pic" sz="quarter" idx="13"/>
          </p:nvPr>
        </p:nvPicPr>
        <p:blipFill rotWithShape="1">
          <a:blip r:embed="rId2"/>
          <a:srcRect t="1744" b="1744"/>
          <a:stretch/>
        </p:blipFill>
        <p:spPr/>
      </p:pic>
      <p:sp>
        <p:nvSpPr>
          <p:cNvPr id="51" name="Text Placeholder 50">
            <a:extLst>
              <a:ext uri="{FF2B5EF4-FFF2-40B4-BE49-F238E27FC236}">
                <a16:creationId xmlns:a16="http://schemas.microsoft.com/office/drawing/2014/main" id="{0773F385-CF2E-4ABD-81B0-22FFA442D5C6}"/>
              </a:ext>
            </a:extLst>
          </p:cNvPr>
          <p:cNvSpPr>
            <a:spLocks noGrp="1"/>
          </p:cNvSpPr>
          <p:nvPr>
            <p:ph type="body" sz="quarter" idx="14"/>
          </p:nvPr>
        </p:nvSpPr>
        <p:spPr/>
        <p:txBody>
          <a:bodyPr/>
          <a:lstStyle/>
          <a:p>
            <a:r>
              <a:rPr lang="en-US">
                <a:cs typeface="Calibri"/>
              </a:rPr>
              <a:t>Hayley Moreno</a:t>
            </a:r>
            <a:endParaRPr lang="en-US"/>
          </a:p>
        </p:txBody>
      </p:sp>
      <p:sp>
        <p:nvSpPr>
          <p:cNvPr id="52" name="Text Placeholder 51">
            <a:extLst>
              <a:ext uri="{FF2B5EF4-FFF2-40B4-BE49-F238E27FC236}">
                <a16:creationId xmlns:a16="http://schemas.microsoft.com/office/drawing/2014/main" id="{707B4703-BB4F-40B2-B74A-F15F7B0E7BC4}"/>
              </a:ext>
            </a:extLst>
          </p:cNvPr>
          <p:cNvSpPr>
            <a:spLocks noGrp="1"/>
          </p:cNvSpPr>
          <p:nvPr>
            <p:ph type="body" sz="quarter" idx="15"/>
          </p:nvPr>
        </p:nvSpPr>
        <p:spPr/>
        <p:txBody>
          <a:bodyPr/>
          <a:lstStyle/>
          <a:p>
            <a:r>
              <a:rPr lang="en-US">
                <a:cs typeface="Calibri"/>
              </a:rPr>
              <a:t>Database Specialist</a:t>
            </a:r>
            <a:endParaRPr lang="en-US"/>
          </a:p>
        </p:txBody>
      </p:sp>
      <p:sp>
        <p:nvSpPr>
          <p:cNvPr id="53" name="Picture Placeholder 52">
            <a:extLst>
              <a:ext uri="{FF2B5EF4-FFF2-40B4-BE49-F238E27FC236}">
                <a16:creationId xmlns:a16="http://schemas.microsoft.com/office/drawing/2014/main" id="{F072F594-3BE5-432B-B5DD-CF555F9A73B6}"/>
              </a:ext>
            </a:extLst>
          </p:cNvPr>
          <p:cNvSpPr>
            <a:spLocks noGrp="1"/>
          </p:cNvSpPr>
          <p:nvPr>
            <p:ph type="pic" sz="quarter" idx="16"/>
          </p:nvPr>
        </p:nvSpPr>
        <p:spPr/>
      </p:sp>
      <p:sp>
        <p:nvSpPr>
          <p:cNvPr id="54" name="Text Placeholder 53">
            <a:extLst>
              <a:ext uri="{FF2B5EF4-FFF2-40B4-BE49-F238E27FC236}">
                <a16:creationId xmlns:a16="http://schemas.microsoft.com/office/drawing/2014/main" id="{325E6F01-5E37-4080-81F3-66DC0339890A}"/>
              </a:ext>
            </a:extLst>
          </p:cNvPr>
          <p:cNvSpPr>
            <a:spLocks noGrp="1"/>
          </p:cNvSpPr>
          <p:nvPr>
            <p:ph type="body" sz="quarter" idx="17"/>
          </p:nvPr>
        </p:nvSpPr>
        <p:spPr/>
        <p:txBody>
          <a:bodyPr/>
          <a:lstStyle/>
          <a:p>
            <a:endParaRPr lang="en-US"/>
          </a:p>
        </p:txBody>
      </p:sp>
      <p:sp>
        <p:nvSpPr>
          <p:cNvPr id="55" name="Text Placeholder 54">
            <a:extLst>
              <a:ext uri="{FF2B5EF4-FFF2-40B4-BE49-F238E27FC236}">
                <a16:creationId xmlns:a16="http://schemas.microsoft.com/office/drawing/2014/main" id="{5C49D72A-3C4B-4262-8294-2696D85EBDE5}"/>
              </a:ext>
            </a:extLst>
          </p:cNvPr>
          <p:cNvSpPr>
            <a:spLocks noGrp="1"/>
          </p:cNvSpPr>
          <p:nvPr>
            <p:ph type="body" sz="quarter" idx="18"/>
          </p:nvPr>
        </p:nvSpPr>
        <p:spPr/>
        <p:txBody>
          <a:bodyPr/>
          <a:lstStyle/>
          <a:p>
            <a:endParaRPr lang="en-US"/>
          </a:p>
        </p:txBody>
      </p:sp>
      <p:pic>
        <p:nvPicPr>
          <p:cNvPr id="3" name="Picture 3">
            <a:extLst>
              <a:ext uri="{FF2B5EF4-FFF2-40B4-BE49-F238E27FC236}">
                <a16:creationId xmlns:a16="http://schemas.microsoft.com/office/drawing/2014/main" id="{EA2DABD5-FA53-49B8-9851-BA0DE2D84594}"/>
              </a:ext>
            </a:extLst>
          </p:cNvPr>
          <p:cNvPicPr>
            <a:picLocks noGrp="1" noChangeAspect="1"/>
          </p:cNvPicPr>
          <p:nvPr>
            <p:ph type="pic" sz="quarter" idx="22"/>
          </p:nvPr>
        </p:nvPicPr>
        <p:blipFill rotWithShape="1">
          <a:blip r:embed="rId3"/>
          <a:srcRect t="188" b="188"/>
          <a:stretch/>
        </p:blipFill>
        <p:spPr/>
      </p:pic>
      <p:sp>
        <p:nvSpPr>
          <p:cNvPr id="57" name="Text Placeholder 56">
            <a:extLst>
              <a:ext uri="{FF2B5EF4-FFF2-40B4-BE49-F238E27FC236}">
                <a16:creationId xmlns:a16="http://schemas.microsoft.com/office/drawing/2014/main" id="{585FA330-AE97-4120-B0DE-AC9B924041D0}"/>
              </a:ext>
            </a:extLst>
          </p:cNvPr>
          <p:cNvSpPr>
            <a:spLocks noGrp="1"/>
          </p:cNvSpPr>
          <p:nvPr>
            <p:ph type="body" sz="quarter" idx="23"/>
          </p:nvPr>
        </p:nvSpPr>
        <p:spPr/>
        <p:txBody>
          <a:bodyPr/>
          <a:lstStyle/>
          <a:p>
            <a:r>
              <a:rPr lang="en-US">
                <a:cs typeface="Calibri"/>
              </a:rPr>
              <a:t>Laura Ramsey</a:t>
            </a:r>
            <a:endParaRPr lang="en-US"/>
          </a:p>
        </p:txBody>
      </p:sp>
      <p:sp>
        <p:nvSpPr>
          <p:cNvPr id="58" name="Text Placeholder 57">
            <a:extLst>
              <a:ext uri="{FF2B5EF4-FFF2-40B4-BE49-F238E27FC236}">
                <a16:creationId xmlns:a16="http://schemas.microsoft.com/office/drawing/2014/main" id="{CFB2BEEC-6EBC-48E5-93DD-6D1162696C19}"/>
              </a:ext>
            </a:extLst>
          </p:cNvPr>
          <p:cNvSpPr>
            <a:spLocks noGrp="1"/>
          </p:cNvSpPr>
          <p:nvPr>
            <p:ph type="body" sz="quarter" idx="24"/>
          </p:nvPr>
        </p:nvSpPr>
        <p:spPr/>
        <p:txBody>
          <a:bodyPr/>
          <a:lstStyle/>
          <a:p>
            <a:r>
              <a:rPr lang="en-US">
                <a:cs typeface="Calibri"/>
              </a:rPr>
              <a:t>Senior Metadata Operations Manager</a:t>
            </a:r>
            <a:endParaRPr lang="en-US"/>
          </a:p>
        </p:txBody>
      </p:sp>
      <p:pic>
        <p:nvPicPr>
          <p:cNvPr id="9" name="Picture 9">
            <a:extLst>
              <a:ext uri="{FF2B5EF4-FFF2-40B4-BE49-F238E27FC236}">
                <a16:creationId xmlns:a16="http://schemas.microsoft.com/office/drawing/2014/main" id="{63EB4791-4AFC-4B32-BA3F-7A9E26D8BA04}"/>
              </a:ext>
            </a:extLst>
          </p:cNvPr>
          <p:cNvPicPr>
            <a:picLocks noGrp="1" noChangeAspect="1"/>
          </p:cNvPicPr>
          <p:nvPr>
            <p:ph type="pic" sz="quarter" idx="25"/>
          </p:nvPr>
        </p:nvPicPr>
        <p:blipFill rotWithShape="1">
          <a:blip r:embed="rId4"/>
          <a:srcRect t="2009" b="2009"/>
          <a:stretch/>
        </p:blipFill>
        <p:spPr/>
      </p:pic>
      <p:sp>
        <p:nvSpPr>
          <p:cNvPr id="60" name="Text Placeholder 59">
            <a:extLst>
              <a:ext uri="{FF2B5EF4-FFF2-40B4-BE49-F238E27FC236}">
                <a16:creationId xmlns:a16="http://schemas.microsoft.com/office/drawing/2014/main" id="{0F103989-AB21-43CD-ABF7-A0ADB2700C51}"/>
              </a:ext>
            </a:extLst>
          </p:cNvPr>
          <p:cNvSpPr>
            <a:spLocks noGrp="1"/>
          </p:cNvSpPr>
          <p:nvPr>
            <p:ph type="body" sz="quarter" idx="26"/>
          </p:nvPr>
        </p:nvSpPr>
        <p:spPr/>
        <p:txBody>
          <a:bodyPr/>
          <a:lstStyle/>
          <a:p>
            <a:r>
              <a:rPr lang="en-US">
                <a:cs typeface="Calibri"/>
              </a:rPr>
              <a:t>Bryan Baldus</a:t>
            </a:r>
            <a:endParaRPr lang="en-US"/>
          </a:p>
        </p:txBody>
      </p:sp>
      <p:sp>
        <p:nvSpPr>
          <p:cNvPr id="61" name="Text Placeholder 60">
            <a:extLst>
              <a:ext uri="{FF2B5EF4-FFF2-40B4-BE49-F238E27FC236}">
                <a16:creationId xmlns:a16="http://schemas.microsoft.com/office/drawing/2014/main" id="{54707B5D-3D28-45AC-879C-6C056F65D59A}"/>
              </a:ext>
            </a:extLst>
          </p:cNvPr>
          <p:cNvSpPr>
            <a:spLocks noGrp="1"/>
          </p:cNvSpPr>
          <p:nvPr>
            <p:ph type="body" sz="quarter" idx="27"/>
          </p:nvPr>
        </p:nvSpPr>
        <p:spPr/>
        <p:txBody>
          <a:bodyPr/>
          <a:lstStyle/>
          <a:p>
            <a:r>
              <a:rPr lang="en-US">
                <a:cs typeface="Calibri"/>
              </a:rPr>
              <a:t>Consulting Database Specialist</a:t>
            </a:r>
            <a:endParaRPr lang="en-US"/>
          </a:p>
        </p:txBody>
      </p:sp>
      <p:pic>
        <p:nvPicPr>
          <p:cNvPr id="4" name="Picture 8">
            <a:extLst>
              <a:ext uri="{FF2B5EF4-FFF2-40B4-BE49-F238E27FC236}">
                <a16:creationId xmlns:a16="http://schemas.microsoft.com/office/drawing/2014/main" id="{C25ED645-DFE3-4778-8AF5-2EB0A03909E4}"/>
              </a:ext>
            </a:extLst>
          </p:cNvPr>
          <p:cNvPicPr>
            <a:picLocks noGrp="1" noChangeAspect="1"/>
          </p:cNvPicPr>
          <p:nvPr>
            <p:ph type="pic" sz="quarter" idx="31"/>
          </p:nvPr>
        </p:nvPicPr>
        <p:blipFill rotWithShape="1">
          <a:blip r:embed="rId5"/>
          <a:srcRect l="43" r="43"/>
          <a:stretch/>
        </p:blipFill>
        <p:spPr/>
      </p:pic>
      <p:sp>
        <p:nvSpPr>
          <p:cNvPr id="63" name="Text Placeholder 62">
            <a:extLst>
              <a:ext uri="{FF2B5EF4-FFF2-40B4-BE49-F238E27FC236}">
                <a16:creationId xmlns:a16="http://schemas.microsoft.com/office/drawing/2014/main" id="{58EC98DE-DE9C-4932-BE3D-AF036AC6876E}"/>
              </a:ext>
            </a:extLst>
          </p:cNvPr>
          <p:cNvSpPr>
            <a:spLocks noGrp="1"/>
          </p:cNvSpPr>
          <p:nvPr>
            <p:ph type="body" sz="quarter" idx="32"/>
          </p:nvPr>
        </p:nvSpPr>
        <p:spPr/>
        <p:txBody>
          <a:bodyPr/>
          <a:lstStyle/>
          <a:p>
            <a:r>
              <a:rPr lang="en-US">
                <a:cs typeface="Calibri"/>
              </a:rPr>
              <a:t>Shanna Griffith</a:t>
            </a:r>
            <a:endParaRPr lang="en-US"/>
          </a:p>
        </p:txBody>
      </p:sp>
      <p:sp>
        <p:nvSpPr>
          <p:cNvPr id="64" name="Text Placeholder 63">
            <a:extLst>
              <a:ext uri="{FF2B5EF4-FFF2-40B4-BE49-F238E27FC236}">
                <a16:creationId xmlns:a16="http://schemas.microsoft.com/office/drawing/2014/main" id="{3005BD0E-AA4E-408D-B099-182F0BC791B1}"/>
              </a:ext>
            </a:extLst>
          </p:cNvPr>
          <p:cNvSpPr>
            <a:spLocks noGrp="1"/>
          </p:cNvSpPr>
          <p:nvPr>
            <p:ph type="body" sz="quarter" idx="33"/>
          </p:nvPr>
        </p:nvSpPr>
        <p:spPr/>
        <p:txBody>
          <a:bodyPr/>
          <a:lstStyle/>
          <a:p>
            <a:r>
              <a:rPr lang="en-US">
                <a:cs typeface="Calibri"/>
              </a:rPr>
              <a:t>Database Specialist</a:t>
            </a:r>
            <a:endParaRPr lang="en-US"/>
          </a:p>
        </p:txBody>
      </p:sp>
      <p:pic>
        <p:nvPicPr>
          <p:cNvPr id="10" name="Picture 10" descr="A picture containing person, person, indoor&#10;&#10;Description automatically generated">
            <a:extLst>
              <a:ext uri="{FF2B5EF4-FFF2-40B4-BE49-F238E27FC236}">
                <a16:creationId xmlns:a16="http://schemas.microsoft.com/office/drawing/2014/main" id="{CC09D10C-4C20-4655-BEC0-360897827E93}"/>
              </a:ext>
            </a:extLst>
          </p:cNvPr>
          <p:cNvPicPr>
            <a:picLocks noGrp="1" noChangeAspect="1"/>
          </p:cNvPicPr>
          <p:nvPr>
            <p:ph type="pic" sz="quarter" idx="34"/>
          </p:nvPr>
        </p:nvPicPr>
        <p:blipFill rotWithShape="1">
          <a:blip r:embed="rId6"/>
          <a:srcRect t="248" b="248"/>
          <a:stretch/>
        </p:blipFill>
        <p:spPr/>
      </p:pic>
      <p:sp>
        <p:nvSpPr>
          <p:cNvPr id="66" name="Text Placeholder 65">
            <a:extLst>
              <a:ext uri="{FF2B5EF4-FFF2-40B4-BE49-F238E27FC236}">
                <a16:creationId xmlns:a16="http://schemas.microsoft.com/office/drawing/2014/main" id="{6078E0A5-1E25-45C9-B7A9-4A96F0BE58BE}"/>
              </a:ext>
            </a:extLst>
          </p:cNvPr>
          <p:cNvSpPr>
            <a:spLocks noGrp="1"/>
          </p:cNvSpPr>
          <p:nvPr>
            <p:ph type="body" sz="quarter" idx="35"/>
          </p:nvPr>
        </p:nvSpPr>
        <p:spPr/>
        <p:txBody>
          <a:bodyPr/>
          <a:lstStyle/>
          <a:p>
            <a:r>
              <a:rPr lang="en-US">
                <a:cs typeface="Calibri"/>
              </a:rPr>
              <a:t>Robert Bremer</a:t>
            </a:r>
            <a:endParaRPr lang="en-US"/>
          </a:p>
        </p:txBody>
      </p:sp>
      <p:sp>
        <p:nvSpPr>
          <p:cNvPr id="67" name="Text Placeholder 66">
            <a:extLst>
              <a:ext uri="{FF2B5EF4-FFF2-40B4-BE49-F238E27FC236}">
                <a16:creationId xmlns:a16="http://schemas.microsoft.com/office/drawing/2014/main" id="{A5098200-6EF1-4C2D-BE3F-F81972A7E9B4}"/>
              </a:ext>
            </a:extLst>
          </p:cNvPr>
          <p:cNvSpPr>
            <a:spLocks noGrp="1"/>
          </p:cNvSpPr>
          <p:nvPr>
            <p:ph type="body" sz="quarter" idx="36"/>
          </p:nvPr>
        </p:nvSpPr>
        <p:spPr/>
        <p:txBody>
          <a:bodyPr/>
          <a:lstStyle/>
          <a:p>
            <a:r>
              <a:rPr lang="en-US">
                <a:cs typeface="Calibri"/>
              </a:rPr>
              <a:t>Senior Consulting Database Specialist</a:t>
            </a:r>
            <a:endParaRPr lang="en-US"/>
          </a:p>
        </p:txBody>
      </p:sp>
      <p:sp>
        <p:nvSpPr>
          <p:cNvPr id="8" name="Title 7">
            <a:extLst>
              <a:ext uri="{FF2B5EF4-FFF2-40B4-BE49-F238E27FC236}">
                <a16:creationId xmlns:a16="http://schemas.microsoft.com/office/drawing/2014/main" id="{144CB1A5-FC45-45AC-954F-F5CC964AA8BA}"/>
              </a:ext>
            </a:extLst>
          </p:cNvPr>
          <p:cNvSpPr>
            <a:spLocks noGrp="1"/>
          </p:cNvSpPr>
          <p:nvPr>
            <p:ph type="title"/>
          </p:nvPr>
        </p:nvSpPr>
        <p:spPr/>
        <p:txBody>
          <a:bodyPr/>
          <a:lstStyle/>
          <a:p>
            <a:r>
              <a:rPr lang="en-US"/>
              <a:t>On the call today</a:t>
            </a:r>
          </a:p>
        </p:txBody>
      </p:sp>
      <p:sp>
        <p:nvSpPr>
          <p:cNvPr id="5" name="Date Placeholder 4">
            <a:extLst>
              <a:ext uri="{FF2B5EF4-FFF2-40B4-BE49-F238E27FC236}">
                <a16:creationId xmlns:a16="http://schemas.microsoft.com/office/drawing/2014/main" id="{70B7EF20-6DEB-4CAB-BABC-45360AB95D98}"/>
              </a:ext>
            </a:extLst>
          </p:cNvPr>
          <p:cNvSpPr>
            <a:spLocks noGrp="1"/>
          </p:cNvSpPr>
          <p:nvPr>
            <p:ph type="dt" sz="half" idx="37"/>
          </p:nvPr>
        </p:nvSpPr>
        <p:spPr/>
        <p:txBody>
          <a:bodyPr/>
          <a:lstStyle/>
          <a:p>
            <a:r>
              <a:rPr lang="en-US"/>
              <a:t>June 2021</a:t>
            </a:r>
          </a:p>
        </p:txBody>
      </p:sp>
      <p:sp>
        <p:nvSpPr>
          <p:cNvPr id="6" name="Footer Placeholder 5">
            <a:extLst>
              <a:ext uri="{FF2B5EF4-FFF2-40B4-BE49-F238E27FC236}">
                <a16:creationId xmlns:a16="http://schemas.microsoft.com/office/drawing/2014/main" id="{8408A216-FB55-46F8-B988-0EB95B70921E}"/>
              </a:ext>
            </a:extLst>
          </p:cNvPr>
          <p:cNvSpPr>
            <a:spLocks noGrp="1"/>
          </p:cNvSpPr>
          <p:nvPr>
            <p:ph type="ftr" sz="quarter" idx="38"/>
          </p:nvPr>
        </p:nvSpPr>
        <p:spPr/>
        <p:txBody>
          <a:bodyPr/>
          <a:lstStyle/>
          <a:p>
            <a:r>
              <a:rPr lang="en-US"/>
              <a:t>Virtual AskQC Office Hours: Evolution of a WorldCat Record</a:t>
            </a:r>
          </a:p>
        </p:txBody>
      </p:sp>
      <p:sp>
        <p:nvSpPr>
          <p:cNvPr id="7" name="Slide Number Placeholder 6">
            <a:extLst>
              <a:ext uri="{FF2B5EF4-FFF2-40B4-BE49-F238E27FC236}">
                <a16:creationId xmlns:a16="http://schemas.microsoft.com/office/drawing/2014/main" id="{3881C165-6E79-470B-9753-D23721BDC6F7}"/>
              </a:ext>
            </a:extLst>
          </p:cNvPr>
          <p:cNvSpPr>
            <a:spLocks noGrp="1"/>
          </p:cNvSpPr>
          <p:nvPr>
            <p:ph type="sldNum" sz="quarter" idx="39"/>
          </p:nvPr>
        </p:nvSpPr>
        <p:spPr/>
        <p:txBody>
          <a:bodyPr/>
          <a:lstStyle/>
          <a:p>
            <a:fld id="{42AC7B73-7B68-441A-8047-75BA31C9DB5A}" type="slidenum">
              <a:rPr lang="en-US" smtClean="0"/>
              <a:pPr/>
              <a:t>6</a:t>
            </a:fld>
            <a:endParaRPr lang="en-US"/>
          </a:p>
        </p:txBody>
      </p:sp>
    </p:spTree>
    <p:extLst>
      <p:ext uri="{BB962C8B-B14F-4D97-AF65-F5344CB8AC3E}">
        <p14:creationId xmlns:p14="http://schemas.microsoft.com/office/powerpoint/2010/main" val="2546967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B397DF-43DB-4FD5-9289-C39AA0B7A7CE}"/>
              </a:ext>
            </a:extLst>
          </p:cNvPr>
          <p:cNvSpPr>
            <a:spLocks noGrp="1"/>
          </p:cNvSpPr>
          <p:nvPr>
            <p:ph type="title"/>
          </p:nvPr>
        </p:nvSpPr>
        <p:spPr/>
        <p:txBody>
          <a:bodyPr/>
          <a:lstStyle/>
          <a:p>
            <a:r>
              <a:rPr lang="en-US"/>
              <a:t>Evolution of a WorldCat record</a:t>
            </a:r>
          </a:p>
        </p:txBody>
      </p:sp>
      <p:sp>
        <p:nvSpPr>
          <p:cNvPr id="9" name="Text Placeholder 8">
            <a:extLst>
              <a:ext uri="{FF2B5EF4-FFF2-40B4-BE49-F238E27FC236}">
                <a16:creationId xmlns:a16="http://schemas.microsoft.com/office/drawing/2014/main" id="{816EBAC4-3999-4B69-BED9-A84E4DE38C5E}"/>
              </a:ext>
            </a:extLst>
          </p:cNvPr>
          <p:cNvSpPr>
            <a:spLocks noGrp="1"/>
          </p:cNvSpPr>
          <p:nvPr>
            <p:ph type="body" idx="1"/>
          </p:nvPr>
        </p:nvSpPr>
        <p:spPr/>
        <p:txBody>
          <a:bodyPr vert="horz" lIns="91440" tIns="45720" rIns="91440" bIns="45720" rtlCol="0" anchor="t">
            <a:normAutofit/>
          </a:bodyPr>
          <a:lstStyle/>
          <a:p>
            <a:pPr>
              <a:lnSpc>
                <a:spcPct val="100000"/>
              </a:lnSpc>
              <a:spcBef>
                <a:spcPts val="0"/>
              </a:spcBef>
            </a:pPr>
            <a:r>
              <a:rPr lang="en-US" sz="1800" b="1">
                <a:solidFill>
                  <a:srgbClr val="AFABAB"/>
                </a:solidFill>
              </a:rPr>
              <a:t>Laura Ramsey				Shanna Griffith</a:t>
            </a:r>
            <a:r>
              <a:rPr lang="en-US" sz="1800" b="1">
                <a:solidFill>
                  <a:schemeClr val="bg2">
                    <a:lumMod val="25000"/>
                  </a:schemeClr>
                </a:solidFill>
              </a:rPr>
              <a:t>		</a:t>
            </a:r>
          </a:p>
          <a:p>
            <a:pPr>
              <a:lnSpc>
                <a:spcPct val="100000"/>
              </a:lnSpc>
              <a:spcBef>
                <a:spcPts val="0"/>
              </a:spcBef>
            </a:pPr>
            <a:r>
              <a:rPr lang="en-US" sz="1800">
                <a:solidFill>
                  <a:srgbClr val="AFABAB"/>
                </a:solidFill>
              </a:rPr>
              <a:t>Senior Metadata		</a:t>
            </a:r>
            <a:r>
              <a:rPr lang="en-US">
                <a:solidFill>
                  <a:srgbClr val="AFABAB"/>
                </a:solidFill>
              </a:rPr>
              <a:t>	</a:t>
            </a:r>
            <a:r>
              <a:rPr lang="en-US" sz="1800">
                <a:solidFill>
                  <a:srgbClr val="AFABAB"/>
                </a:solidFill>
              </a:rPr>
              <a:t>Database Specialist</a:t>
            </a:r>
            <a:endParaRPr lang="en-US" sz="1800">
              <a:solidFill>
                <a:srgbClr val="AFABAB"/>
              </a:solidFill>
              <a:cs typeface="Calibri"/>
            </a:endParaRPr>
          </a:p>
          <a:p>
            <a:pPr>
              <a:lnSpc>
                <a:spcPct val="100000"/>
              </a:lnSpc>
              <a:spcBef>
                <a:spcPts val="0"/>
              </a:spcBef>
            </a:pPr>
            <a:r>
              <a:rPr lang="en-US" sz="1800">
                <a:solidFill>
                  <a:srgbClr val="AFABAB"/>
                </a:solidFill>
              </a:rPr>
              <a:t>Operations Manager						</a:t>
            </a:r>
            <a:endParaRPr lang="en-US" sz="1800">
              <a:solidFill>
                <a:srgbClr val="AFABAB"/>
              </a:solidFill>
              <a:cs typeface="Calibri"/>
            </a:endParaRPr>
          </a:p>
        </p:txBody>
      </p:sp>
      <p:sp>
        <p:nvSpPr>
          <p:cNvPr id="2" name="Date Placeholder 1">
            <a:extLst>
              <a:ext uri="{FF2B5EF4-FFF2-40B4-BE49-F238E27FC236}">
                <a16:creationId xmlns:a16="http://schemas.microsoft.com/office/drawing/2014/main" id="{61B86C56-4AAD-4906-9836-A18DED9A1792}"/>
              </a:ext>
            </a:extLst>
          </p:cNvPr>
          <p:cNvSpPr>
            <a:spLocks noGrp="1"/>
          </p:cNvSpPr>
          <p:nvPr>
            <p:ph type="dt" sz="half" idx="10"/>
          </p:nvPr>
        </p:nvSpPr>
        <p:spPr/>
        <p:txBody>
          <a:bodyPr/>
          <a:lstStyle/>
          <a:p>
            <a:r>
              <a:rPr lang="en-US"/>
              <a:t>June 2021</a:t>
            </a:r>
          </a:p>
        </p:txBody>
      </p:sp>
      <p:sp>
        <p:nvSpPr>
          <p:cNvPr id="3" name="Footer Placeholder 2">
            <a:extLst>
              <a:ext uri="{FF2B5EF4-FFF2-40B4-BE49-F238E27FC236}">
                <a16:creationId xmlns:a16="http://schemas.microsoft.com/office/drawing/2014/main" id="{A31C15EB-D26F-4EAA-9C60-304DC482679A}"/>
              </a:ext>
            </a:extLst>
          </p:cNvPr>
          <p:cNvSpPr>
            <a:spLocks noGrp="1"/>
          </p:cNvSpPr>
          <p:nvPr>
            <p:ph type="ftr" sz="quarter" idx="11"/>
          </p:nvPr>
        </p:nvSpPr>
        <p:spPr/>
        <p:txBody>
          <a:bodyPr/>
          <a:lstStyle/>
          <a:p>
            <a:r>
              <a:rPr lang="en-US"/>
              <a:t>Virtual AskQC Office Hours: Evolution of a WorldCat Record</a:t>
            </a:r>
          </a:p>
        </p:txBody>
      </p:sp>
      <p:sp>
        <p:nvSpPr>
          <p:cNvPr id="4" name="Slide Number Placeholder 3">
            <a:extLst>
              <a:ext uri="{FF2B5EF4-FFF2-40B4-BE49-F238E27FC236}">
                <a16:creationId xmlns:a16="http://schemas.microsoft.com/office/drawing/2014/main" id="{99136267-FA48-4BD1-A9A0-487E1765BC83}"/>
              </a:ext>
            </a:extLst>
          </p:cNvPr>
          <p:cNvSpPr>
            <a:spLocks noGrp="1"/>
          </p:cNvSpPr>
          <p:nvPr>
            <p:ph type="sldNum" sz="quarter" idx="12"/>
          </p:nvPr>
        </p:nvSpPr>
        <p:spPr/>
        <p:txBody>
          <a:bodyPr/>
          <a:lstStyle/>
          <a:p>
            <a:fld id="{42AC7B73-7B68-441A-8047-75BA31C9DB5A}" type="slidenum">
              <a:rPr lang="en-US" smtClean="0"/>
              <a:pPr/>
              <a:t>7</a:t>
            </a:fld>
            <a:endParaRPr lang="en-US"/>
          </a:p>
        </p:txBody>
      </p:sp>
      <p:sp>
        <p:nvSpPr>
          <p:cNvPr id="5" name="AutoShape 2">
            <a:extLst>
              <a:ext uri="{FF2B5EF4-FFF2-40B4-BE49-F238E27FC236}">
                <a16:creationId xmlns:a16="http://schemas.microsoft.com/office/drawing/2014/main" id="{94770309-B801-495E-97FA-4AA8D787FE6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6869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86187"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5D01E-7989-45EE-A4F5-A45F9922D7CD}"/>
              </a:ext>
            </a:extLst>
          </p:cNvPr>
          <p:cNvSpPr>
            <a:spLocks noGrp="1"/>
          </p:cNvSpPr>
          <p:nvPr>
            <p:ph type="title"/>
          </p:nvPr>
        </p:nvSpPr>
        <p:spPr>
          <a:xfrm>
            <a:off x="628650" y="468426"/>
            <a:ext cx="2824842" cy="4059690"/>
          </a:xfrm>
        </p:spPr>
        <p:txBody>
          <a:bodyPr>
            <a:normAutofit/>
          </a:bodyPr>
          <a:lstStyle/>
          <a:p>
            <a:r>
              <a:rPr lang="en-US">
                <a:solidFill>
                  <a:srgbClr val="FFFFFF"/>
                </a:solidFill>
              </a:rPr>
              <a:t>Introduction</a:t>
            </a:r>
          </a:p>
        </p:txBody>
      </p:sp>
      <p:sp>
        <p:nvSpPr>
          <p:cNvPr id="4" name="Date Placeholder 3">
            <a:extLst>
              <a:ext uri="{FF2B5EF4-FFF2-40B4-BE49-F238E27FC236}">
                <a16:creationId xmlns:a16="http://schemas.microsoft.com/office/drawing/2014/main" id="{C98F37D2-9A30-4731-B888-8E4C33DB9A7E}"/>
              </a:ext>
            </a:extLst>
          </p:cNvPr>
          <p:cNvSpPr>
            <a:spLocks noGrp="1"/>
          </p:cNvSpPr>
          <p:nvPr>
            <p:ph type="dt" sz="half" idx="10"/>
          </p:nvPr>
        </p:nvSpPr>
        <p:spPr>
          <a:xfrm>
            <a:off x="628650" y="4767262"/>
            <a:ext cx="964623" cy="273844"/>
          </a:xfrm>
        </p:spPr>
        <p:txBody>
          <a:bodyPr>
            <a:normAutofit/>
          </a:bodyPr>
          <a:lstStyle/>
          <a:p>
            <a:pPr>
              <a:lnSpc>
                <a:spcPct val="90000"/>
              </a:lnSpc>
              <a:spcAft>
                <a:spcPts val="600"/>
              </a:spcAft>
            </a:pPr>
            <a:r>
              <a:rPr lang="en-US">
                <a:solidFill>
                  <a:schemeClr val="bg1">
                    <a:alpha val="80000"/>
                  </a:schemeClr>
                </a:solidFill>
              </a:rPr>
              <a:t>June 2021</a:t>
            </a:r>
          </a:p>
        </p:txBody>
      </p:sp>
      <p:sp>
        <p:nvSpPr>
          <p:cNvPr id="5" name="Footer Placeholder 4">
            <a:extLst>
              <a:ext uri="{FF2B5EF4-FFF2-40B4-BE49-F238E27FC236}">
                <a16:creationId xmlns:a16="http://schemas.microsoft.com/office/drawing/2014/main" id="{FE034BA7-03E6-4D9B-B2FA-82B5AB079878}"/>
              </a:ext>
            </a:extLst>
          </p:cNvPr>
          <p:cNvSpPr>
            <a:spLocks noGrp="1"/>
          </p:cNvSpPr>
          <p:nvPr>
            <p:ph type="ftr" sz="quarter" idx="11"/>
          </p:nvPr>
        </p:nvSpPr>
        <p:spPr>
          <a:xfrm>
            <a:off x="3881437" y="4767262"/>
            <a:ext cx="3939454" cy="273844"/>
          </a:xfrm>
        </p:spPr>
        <p:txBody>
          <a:bodyPr>
            <a:noAutofit/>
          </a:bodyPr>
          <a:lstStyle/>
          <a:p>
            <a:pPr>
              <a:lnSpc>
                <a:spcPct val="90000"/>
              </a:lnSpc>
              <a:spcAft>
                <a:spcPts val="600"/>
              </a:spcAft>
            </a:pPr>
            <a:r>
              <a:rPr lang="en-US"/>
              <a:t>Virtual AskQC Office Hours: Evolution of a WorldCat Record</a:t>
            </a:r>
          </a:p>
        </p:txBody>
      </p:sp>
      <p:graphicFrame>
        <p:nvGraphicFramePr>
          <p:cNvPr id="8" name="Content Placeholder 2">
            <a:extLst>
              <a:ext uri="{FF2B5EF4-FFF2-40B4-BE49-F238E27FC236}">
                <a16:creationId xmlns:a16="http://schemas.microsoft.com/office/drawing/2014/main" id="{9EC6E473-8B3F-40A5-A0F8-4FA4764F5E20}"/>
              </a:ext>
            </a:extLst>
          </p:cNvPr>
          <p:cNvGraphicFramePr>
            <a:graphicFrameLocks noGrp="1"/>
          </p:cNvGraphicFramePr>
          <p:nvPr>
            <p:ph idx="1"/>
            <p:extLst>
              <p:ext uri="{D42A27DB-BD31-4B8C-83A1-F6EECF244321}">
                <p14:modId xmlns:p14="http://schemas.microsoft.com/office/powerpoint/2010/main" val="921881668"/>
              </p:ext>
            </p:extLst>
          </p:nvPr>
        </p:nvGraphicFramePr>
        <p:xfrm>
          <a:off x="3934691" y="102394"/>
          <a:ext cx="5001491" cy="4538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3">
            <a:extLst>
              <a:ext uri="{FF2B5EF4-FFF2-40B4-BE49-F238E27FC236}">
                <a16:creationId xmlns:a16="http://schemas.microsoft.com/office/drawing/2014/main" id="{51724FC3-4BF1-4906-A2DA-45A1F725C763}"/>
              </a:ext>
            </a:extLst>
          </p:cNvPr>
          <p:cNvSpPr txBox="1">
            <a:spLocks/>
          </p:cNvSpPr>
          <p:nvPr/>
        </p:nvSpPr>
        <p:spPr>
          <a:xfrm>
            <a:off x="229611" y="4756739"/>
            <a:ext cx="399039" cy="27463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AC7B73-7B68-441A-8047-75BA31C9DB5A}" type="slidenum">
              <a:rPr lang="en-US" smtClean="0"/>
              <a:pPr/>
              <a:t>8</a:t>
            </a:fld>
            <a:endParaRPr lang="en-US"/>
          </a:p>
        </p:txBody>
      </p:sp>
    </p:spTree>
    <p:extLst>
      <p:ext uri="{BB962C8B-B14F-4D97-AF65-F5344CB8AC3E}">
        <p14:creationId xmlns:p14="http://schemas.microsoft.com/office/powerpoint/2010/main" val="3913100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433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99C00-05FE-48F4-85E7-339FD030E6FB}"/>
              </a:ext>
            </a:extLst>
          </p:cNvPr>
          <p:cNvSpPr>
            <a:spLocks noGrp="1"/>
          </p:cNvSpPr>
          <p:nvPr>
            <p:ph type="title"/>
          </p:nvPr>
        </p:nvSpPr>
        <p:spPr>
          <a:xfrm>
            <a:off x="628650" y="273843"/>
            <a:ext cx="7886700" cy="994173"/>
          </a:xfrm>
        </p:spPr>
        <p:txBody>
          <a:bodyPr>
            <a:normAutofit/>
          </a:bodyPr>
          <a:lstStyle/>
          <a:p>
            <a:r>
              <a:rPr lang="en-US">
                <a:solidFill>
                  <a:srgbClr val="FFFFFF"/>
                </a:solidFill>
                <a:cs typeface="Calibri Light"/>
              </a:rPr>
              <a:t>Source of records</a:t>
            </a:r>
            <a:endParaRPr lang="en-US">
              <a:solidFill>
                <a:srgbClr val="FFFFFF"/>
              </a:solidFill>
            </a:endParaRPr>
          </a:p>
        </p:txBody>
      </p:sp>
      <p:sp>
        <p:nvSpPr>
          <p:cNvPr id="4" name="Date Placeholder 3">
            <a:extLst>
              <a:ext uri="{FF2B5EF4-FFF2-40B4-BE49-F238E27FC236}">
                <a16:creationId xmlns:a16="http://schemas.microsoft.com/office/drawing/2014/main" id="{7B4B1249-E328-4AAF-9F4C-7602296012C2}"/>
              </a:ext>
            </a:extLst>
          </p:cNvPr>
          <p:cNvSpPr>
            <a:spLocks noGrp="1"/>
          </p:cNvSpPr>
          <p:nvPr>
            <p:ph type="dt" sz="half" idx="10"/>
          </p:nvPr>
        </p:nvSpPr>
        <p:spPr>
          <a:xfrm>
            <a:off x="628650" y="4767262"/>
            <a:ext cx="839932" cy="273844"/>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Calibri" panose="020F0502020204030204"/>
                <a:ea typeface="+mn-ea"/>
                <a:cs typeface="+mn-cs"/>
              </a:rPr>
              <a:t>June 2021</a:t>
            </a:r>
          </a:p>
        </p:txBody>
      </p:sp>
      <p:sp>
        <p:nvSpPr>
          <p:cNvPr id="3" name="Footer Placeholder 2">
            <a:extLst>
              <a:ext uri="{FF2B5EF4-FFF2-40B4-BE49-F238E27FC236}">
                <a16:creationId xmlns:a16="http://schemas.microsoft.com/office/drawing/2014/main" id="{FC05B98C-656C-4000-8947-EBBDD7EBA207}"/>
              </a:ext>
            </a:extLst>
          </p:cNvPr>
          <p:cNvSpPr>
            <a:spLocks noGrp="1"/>
          </p:cNvSpPr>
          <p:nvPr>
            <p:ph type="ftr" sz="quarter" idx="11"/>
          </p:nvPr>
        </p:nvSpPr>
        <p:spPr>
          <a:xfrm>
            <a:off x="3236767" y="4768055"/>
            <a:ext cx="3912177" cy="273844"/>
          </a:xfrm>
        </p:spPr>
        <p:txBody>
          <a:bodyPr>
            <a:noAutofit/>
          </a:bodyPr>
          <a:lstStyle/>
          <a:p>
            <a:pPr>
              <a:lnSpc>
                <a:spcPct val="90000"/>
              </a:lnSpc>
              <a:spcAft>
                <a:spcPts val="600"/>
              </a:spcAft>
            </a:pPr>
            <a:r>
              <a:rPr lang="en-US"/>
              <a:t>Virtual AskQC Office Hours: Evolution of a WorldCat Record</a:t>
            </a:r>
          </a:p>
        </p:txBody>
      </p:sp>
      <p:graphicFrame>
        <p:nvGraphicFramePr>
          <p:cNvPr id="33" name="Content Placeholder 2">
            <a:extLst>
              <a:ext uri="{FF2B5EF4-FFF2-40B4-BE49-F238E27FC236}">
                <a16:creationId xmlns:a16="http://schemas.microsoft.com/office/drawing/2014/main" id="{8A88FBC7-CD7A-4BBC-8169-B888044B7A97}"/>
              </a:ext>
            </a:extLst>
          </p:cNvPr>
          <p:cNvGraphicFramePr>
            <a:graphicFrameLocks noGrp="1"/>
          </p:cNvGraphicFramePr>
          <p:nvPr>
            <p:ph idx="1"/>
            <p:extLst>
              <p:ext uri="{D42A27DB-BD31-4B8C-83A1-F6EECF244321}">
                <p14:modId xmlns:p14="http://schemas.microsoft.com/office/powerpoint/2010/main" val="2801822140"/>
              </p:ext>
            </p:extLst>
          </p:nvPr>
        </p:nvGraphicFramePr>
        <p:xfrm>
          <a:off x="628650" y="1828800"/>
          <a:ext cx="7886700" cy="2803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a:extLst>
              <a:ext uri="{FF2B5EF4-FFF2-40B4-BE49-F238E27FC236}">
                <a16:creationId xmlns:a16="http://schemas.microsoft.com/office/drawing/2014/main" id="{E28C03B5-4F59-402A-8FDB-8C7F1B603F7E}"/>
              </a:ext>
            </a:extLst>
          </p:cNvPr>
          <p:cNvSpPr txBox="1">
            <a:spLocks/>
          </p:cNvSpPr>
          <p:nvPr/>
        </p:nvSpPr>
        <p:spPr>
          <a:xfrm>
            <a:off x="229611" y="4768055"/>
            <a:ext cx="399039" cy="27463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AC7B73-7B68-441A-8047-75BA31C9DB5A}" type="slidenum">
              <a:rPr lang="en-US" smtClean="0"/>
              <a:pPr/>
              <a:t>9</a:t>
            </a:fld>
            <a:endParaRPr lang="en-US"/>
          </a:p>
        </p:txBody>
      </p:sp>
    </p:spTree>
    <p:extLst>
      <p:ext uri="{BB962C8B-B14F-4D97-AF65-F5344CB8AC3E}">
        <p14:creationId xmlns:p14="http://schemas.microsoft.com/office/powerpoint/2010/main" val="3882178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CLC Non-Confident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CLC Non-Confident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CLC Non-Confident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36AA870CEAD4D8FD9BD70904751DD" ma:contentTypeVersion="11" ma:contentTypeDescription="Create a new document." ma:contentTypeScope="" ma:versionID="5803651e171dde57487b70846e65cd44">
  <xsd:schema xmlns:xsd="http://www.w3.org/2001/XMLSchema" xmlns:xs="http://www.w3.org/2001/XMLSchema" xmlns:p="http://schemas.microsoft.com/office/2006/metadata/properties" xmlns:ns2="3ec3f186-3e64-4dfa-9b0e-1e7879b85bc7" xmlns:ns3="8297c36b-380c-491e-b6bb-4e3b629df058" targetNamespace="http://schemas.microsoft.com/office/2006/metadata/properties" ma:root="true" ma:fieldsID="9c9148d19bc44c18791e9d4a93d9c3a8" ns2:_="" ns3:_="">
    <xsd:import namespace="3ec3f186-3e64-4dfa-9b0e-1e7879b85bc7"/>
    <xsd:import namespace="8297c36b-380c-491e-b6bb-4e3b629df0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3f186-3e64-4dfa-9b0e-1e7879b85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97c36b-380c-491e-b6bb-4e3b629df05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13B8A0-48E1-4742-8909-481099C55E1D}">
  <ds:schemaRefs>
    <ds:schemaRef ds:uri="3ec3f186-3e64-4dfa-9b0e-1e7879b85bc7"/>
    <ds:schemaRef ds:uri="8297c36b-380c-491e-b6bb-4e3b629df0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E988F0-95B4-4FCA-A550-26E1636850FD}">
  <ds:schemaRefs>
    <ds:schemaRef ds:uri="3ec3f186-3e64-4dfa-9b0e-1e7879b85bc7"/>
    <ds:schemaRef ds:uri="8297c36b-380c-491e-b6bb-4e3b629df0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17</Slides>
  <Notes>11</Notes>
  <HiddenSlides>0</HiddenSlide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OCLC Non-Confidential</vt:lpstr>
      <vt:lpstr>Nonconfidential</vt:lpstr>
      <vt:lpstr>1_Nonconfidential</vt:lpstr>
      <vt:lpstr>1_OCLC Non-Confidential</vt:lpstr>
      <vt:lpstr>2_OCLC Non-Confidential</vt:lpstr>
      <vt:lpstr>Virtual AskQC Office Hours</vt:lpstr>
      <vt:lpstr>Housekeeping</vt:lpstr>
      <vt:lpstr>Housekeeping</vt:lpstr>
      <vt:lpstr>Housekeeping</vt:lpstr>
      <vt:lpstr>Housekeeping</vt:lpstr>
      <vt:lpstr>On the call today</vt:lpstr>
      <vt:lpstr>Evolution of a WorldCat record</vt:lpstr>
      <vt:lpstr>Introduction</vt:lpstr>
      <vt:lpstr>Source of records</vt:lpstr>
      <vt:lpstr>Data Prep</vt:lpstr>
      <vt:lpstr>Record retrieval, matching, and merging</vt:lpstr>
      <vt:lpstr>Resolution</vt:lpstr>
      <vt:lpstr>Record replace and field transfer</vt:lpstr>
      <vt:lpstr>Holdings</vt:lpstr>
      <vt:lpstr>Reports http://oc.lc/datasync-reports</vt:lpstr>
      <vt:lpstr>On the call today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AskQC Office Hours</dc:title>
  <dc:creator>Laura</dc:creator>
  <cp:revision>1</cp:revision>
  <dcterms:created xsi:type="dcterms:W3CDTF">2021-05-24T16:15:38Z</dcterms:created>
  <dcterms:modified xsi:type="dcterms:W3CDTF">2021-06-08T12:29:43Z</dcterms:modified>
</cp:coreProperties>
</file>